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heme/theme2.xml" ContentType="application/vnd.openxmlformats-officedocument.theme+xml"/>
  <Override PartName="/ppt/tags/tag39.xml" ContentType="application/vnd.openxmlformats-officedocument.presentationml.tags+xml"/>
  <Override PartName="/ppt/notesSlides/notesSlide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3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4.xml" ContentType="application/vnd.openxmlformats-officedocument.presentationml.notesSlide+xml"/>
  <Override PartName="/ppt/tags/tag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7"/>
  </p:notesMasterIdLst>
  <p:sldIdLst>
    <p:sldId id="256" r:id="rId2"/>
    <p:sldId id="2147480014" r:id="rId3"/>
    <p:sldId id="2147480015" r:id="rId4"/>
    <p:sldId id="2147480016" r:id="rId5"/>
    <p:sldId id="2147480017" r:id="rId6"/>
    <p:sldId id="2147480018" r:id="rId7"/>
    <p:sldId id="2147480025" r:id="rId8"/>
    <p:sldId id="2147480024" r:id="rId9"/>
    <p:sldId id="2147480026" r:id="rId10"/>
    <p:sldId id="2147480027" r:id="rId11"/>
    <p:sldId id="2147480028" r:id="rId12"/>
    <p:sldId id="2147480029" r:id="rId13"/>
    <p:sldId id="2147480030" r:id="rId14"/>
    <p:sldId id="2147480031" r:id="rId15"/>
    <p:sldId id="2147480023" r:id="rId16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  <a:srgbClr val="D9D9D9"/>
    <a:srgbClr val="C3CFE1"/>
    <a:srgbClr val="DFE5EF"/>
    <a:srgbClr val="6F8DB9"/>
    <a:srgbClr val="364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0785" autoAdjust="0"/>
  </p:normalViewPr>
  <p:slideViewPr>
    <p:cSldViewPr snapToGrid="0">
      <p:cViewPr varScale="1">
        <p:scale>
          <a:sx n="91" d="100"/>
          <a:sy n="91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F79D1-48E4-4C8D-9C18-6A7548197789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B6F64-71E0-4B28-B8FF-7E0C3422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16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58935-88FB-4ACC-944A-5F92DB8287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317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Grün</a:t>
            </a:r>
            <a:r>
              <a:rPr lang="en-US" dirty="0"/>
              <a:t>: #00B050</a:t>
            </a:r>
          </a:p>
          <a:p>
            <a:r>
              <a:rPr lang="en-US" dirty="0"/>
              <a:t>Orange: #FFC000</a:t>
            </a:r>
          </a:p>
          <a:p>
            <a:r>
              <a:rPr lang="en-US" dirty="0"/>
              <a:t>Rot: #FF0000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58935-88FB-4ACC-944A-5F92DB82876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7745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Grün</a:t>
            </a:r>
            <a:r>
              <a:rPr lang="en-US" dirty="0"/>
              <a:t>: #00B050</a:t>
            </a:r>
          </a:p>
          <a:p>
            <a:r>
              <a:rPr lang="en-US" dirty="0"/>
              <a:t>Orange: #FFC000</a:t>
            </a:r>
          </a:p>
          <a:p>
            <a:r>
              <a:rPr lang="en-US" dirty="0"/>
              <a:t>Rot: #FF0000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58935-88FB-4ACC-944A-5F92DB82876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397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Grün</a:t>
            </a:r>
            <a:r>
              <a:rPr lang="en-US" dirty="0"/>
              <a:t>: #00B050</a:t>
            </a:r>
          </a:p>
          <a:p>
            <a:r>
              <a:rPr lang="en-US" dirty="0"/>
              <a:t>Orange: #FFC000</a:t>
            </a:r>
          </a:p>
          <a:p>
            <a:r>
              <a:rPr lang="en-US" dirty="0"/>
              <a:t>Rot: #FF0000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58935-88FB-4ACC-944A-5F92DB82876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75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emf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8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8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5" Type="http://schemas.openxmlformats.org/officeDocument/2006/relationships/image" Target="../media/image14.jpe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22.bin"/><Relationship Id="rId7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8.emf"/><Relationship Id="rId9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oleObject" Target="../embeddings/oleObject23.bin"/><Relationship Id="rId7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8.emf"/><Relationship Id="rId9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oleObject" Target="../embeddings/oleObject28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oleObject" Target="../embeddings/oleObject29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Relationship Id="rId9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7" Type="http://schemas.openxmlformats.org/officeDocument/2006/relationships/image" Target="../media/image2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4" Type="http://schemas.openxmlformats.org/officeDocument/2006/relationships/image" Target="../media/image8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4" Type="http://schemas.openxmlformats.org/officeDocument/2006/relationships/image" Target="../media/image26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4" Type="http://schemas.openxmlformats.org/officeDocument/2006/relationships/image" Target="../media/image27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35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5" Type="http://schemas.openxmlformats.org/officeDocument/2006/relationships/image" Target="../media/image31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8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5291BE2F-E67B-4EDC-A7DB-188AA2A985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79525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5291BE2F-E67B-4EDC-A7DB-188AA2A985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5">
            <a:extLst>
              <a:ext uri="{FF2B5EF4-FFF2-40B4-BE49-F238E27FC236}">
                <a16:creationId xmlns:a16="http://schemas.microsoft.com/office/drawing/2014/main" id="{A8625556-46D9-F338-43F1-1759291CE0A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75" y="6138803"/>
            <a:ext cx="12188825" cy="75002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108000" numCol="1" anchor="b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87BFE874-0766-BE46-898C-DE5384832BB7}"/>
              </a:ext>
            </a:extLst>
          </p:cNvPr>
          <p:cNvSpPr txBox="1">
            <a:spLocks/>
          </p:cNvSpPr>
          <p:nvPr userDrawn="1"/>
        </p:nvSpPr>
        <p:spPr>
          <a:xfrm>
            <a:off x="1055440" y="3512805"/>
            <a:ext cx="4759025" cy="294053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3000"/>
              </a:spcBef>
              <a:spcAft>
                <a:spcPts val="0"/>
              </a:spcAft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400" rtl="0" eaLnBrk="1" latinLnBrk="0" hangingPunct="1">
              <a:spcBef>
                <a:spcPts val="3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44000" algn="l" defTabSz="914400" rtl="0" eaLnBrk="1" latinLnBrk="0" hangingPunct="1">
              <a:spcBef>
                <a:spcPts val="3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144000" algn="l" defTabSz="914400" rtl="0" eaLnBrk="1" latinLnBrk="0" hangingPunct="1">
              <a:spcBef>
                <a:spcPts val="3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76000" indent="-144000" algn="l" defTabSz="914400" rtl="0" eaLnBrk="1" latinLnBrk="0" hangingPunct="1">
              <a:spcBef>
                <a:spcPts val="3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1440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6000" indent="-1440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6000" indent="-1440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</a:pPr>
            <a:endParaRPr lang="de-DE"/>
          </a:p>
        </p:txBody>
      </p:sp>
      <p:sp>
        <p:nvSpPr>
          <p:cNvPr id="8" name="Rectangle 93">
            <a:extLst>
              <a:ext uri="{FF2B5EF4-FFF2-40B4-BE49-F238E27FC236}">
                <a16:creationId xmlns:a16="http://schemas.microsoft.com/office/drawing/2014/main" id="{B816A991-8DA6-0DE0-5432-6AB4B6495C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35360" y="4924325"/>
            <a:ext cx="4777626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algn="l">
              <a:spcBef>
                <a:spcPct val="20000"/>
              </a:spcBef>
              <a:buFont typeface="Monotype Sorts" pitchFamily="2" charset="2"/>
              <a:buChar char="r"/>
              <a:tabLst>
                <a:tab pos="0" algn="l"/>
                <a:tab pos="1955800" algn="l"/>
                <a:tab pos="438467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•"/>
              <a:tabLst>
                <a:tab pos="0" algn="l"/>
                <a:tab pos="1955800" algn="l"/>
                <a:tab pos="438467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–"/>
              <a:tabLst>
                <a:tab pos="0" algn="l"/>
                <a:tab pos="1955800" algn="l"/>
                <a:tab pos="4384675" algn="l"/>
              </a:tabLst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tabLst>
                <a:tab pos="0" algn="l"/>
                <a:tab pos="1955800" algn="l"/>
                <a:tab pos="4384675" algn="l"/>
              </a:tabLst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tabLst>
                <a:tab pos="0" algn="l"/>
                <a:tab pos="1955800" algn="l"/>
                <a:tab pos="4384675" algn="l"/>
              </a:tabLst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1955800" algn="l"/>
                <a:tab pos="4384675" algn="l"/>
              </a:tabLs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1955800" algn="l"/>
                <a:tab pos="4384675" algn="l"/>
              </a:tabLs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1955800" algn="l"/>
                <a:tab pos="4384675" algn="l"/>
              </a:tabLs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1955800" algn="l"/>
                <a:tab pos="4384675" algn="l"/>
              </a:tabLs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de-DE" altLang="de-DE" sz="1200" b="0"/>
              <a:t>Univ.-Prof. Dr. Dr. h.</a:t>
            </a:r>
            <a:r>
              <a:rPr lang="de-DE" altLang="de-DE" sz="600" b="0"/>
              <a:t> </a:t>
            </a:r>
            <a:r>
              <a:rPr lang="de-DE" altLang="de-DE" sz="1200" b="0"/>
              <a:t>c. </a:t>
            </a:r>
            <a:r>
              <a:rPr lang="de-DE" altLang="de-DE" sz="1200" b="0" err="1"/>
              <a:t>mult</a:t>
            </a:r>
            <a:r>
              <a:rPr lang="de-DE" altLang="de-DE" sz="1200" b="0"/>
              <a:t>. </a:t>
            </a:r>
            <a:r>
              <a:rPr lang="de-DE" altLang="de-DE" sz="1200"/>
              <a:t>Horst Wildemann and </a:t>
            </a:r>
            <a:r>
              <a:rPr lang="de-DE" altLang="de-DE" sz="1200" err="1"/>
              <a:t>employees</a:t>
            </a:r>
            <a:endParaRPr lang="de-DE" altLang="de-DE" sz="1200" b="0"/>
          </a:p>
        </p:txBody>
      </p:sp>
      <p:sp>
        <p:nvSpPr>
          <p:cNvPr id="9" name="Rectangle 35">
            <a:extLst>
              <a:ext uri="{FF2B5EF4-FFF2-40B4-BE49-F238E27FC236}">
                <a16:creationId xmlns:a16="http://schemas.microsoft.com/office/drawing/2014/main" id="{D08C3645-9719-B2F3-3A67-B436A39F082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35360" y="5108991"/>
            <a:ext cx="4759025" cy="1199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Titel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061C15-9E7D-C02F-EB9C-D9018D9C489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681" y="715921"/>
            <a:ext cx="3337668" cy="984887"/>
          </a:xfrm>
          <a:prstGeom prst="rect">
            <a:avLst/>
          </a:prstGeom>
        </p:spPr>
      </p:pic>
      <p:pic>
        <p:nvPicPr>
          <p:cNvPr id="7" name="Grafik 6" descr="Ein Bild, das Logo enthält.&#10;&#10;Automatisch generierte Beschreibung">
            <a:extLst>
              <a:ext uri="{FF2B5EF4-FFF2-40B4-BE49-F238E27FC236}">
                <a16:creationId xmlns:a16="http://schemas.microsoft.com/office/drawing/2014/main" id="{03EFF0AA-2A78-F5CD-EBCA-F31A11CD59F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405" y="350688"/>
            <a:ext cx="409846" cy="216000"/>
          </a:xfrm>
          <a:prstGeom prst="rect">
            <a:avLst/>
          </a:prstGeom>
        </p:spPr>
      </p:pic>
      <p:pic>
        <p:nvPicPr>
          <p:cNvPr id="10" name="Picture 5" descr="A screenshot of a cell phone on a table&#10;&#10;Description automatically generated">
            <a:extLst>
              <a:ext uri="{FF2B5EF4-FFF2-40B4-BE49-F238E27FC236}">
                <a16:creationId xmlns:a16="http://schemas.microsoft.com/office/drawing/2014/main" id="{CCDBF1B9-E909-410F-864C-EBB6E387FA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t="4788" r="12614" b="71270"/>
          <a:stretch/>
        </p:blipFill>
        <p:spPr>
          <a:xfrm>
            <a:off x="10944770" y="332656"/>
            <a:ext cx="911870" cy="270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D169F6A-0139-E949-E634-51C424CA25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09172" y="1607717"/>
            <a:ext cx="6739167" cy="379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45692FD-DA4E-6178-138B-59DB9D26C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7" t="22179" r="22387" b="22419"/>
          <a:stretch/>
        </p:blipFill>
        <p:spPr>
          <a:xfrm>
            <a:off x="11255706" y="4357277"/>
            <a:ext cx="570048" cy="5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8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u_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D3D73D2-4294-0DD0-6C07-CE35506316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980297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D3D73D2-4294-0DD0-6C07-CE35506316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hteck 30">
            <a:extLst>
              <a:ext uri="{FF2B5EF4-FFF2-40B4-BE49-F238E27FC236}">
                <a16:creationId xmlns:a16="http://schemas.microsoft.com/office/drawing/2014/main" id="{EE12F2AD-FF59-35CA-2D26-8CC72CF2F55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3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34962" y="0"/>
            <a:ext cx="57610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F2D5E532-48F7-67CA-6B44-5AD9CB5B3F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0"/>
            <a:ext cx="5761038" cy="914399"/>
          </a:xfrm>
          <a:prstGeom prst="rect">
            <a:avLst/>
          </a:prstGeom>
        </p:spPr>
        <p:txBody>
          <a:bodyPr bIns="10800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  <p:sp>
        <p:nvSpPr>
          <p:cNvPr id="4" name="Textfeld 1">
            <a:extLst>
              <a:ext uri="{FF2B5EF4-FFF2-40B4-BE49-F238E27FC236}">
                <a16:creationId xmlns:a16="http://schemas.microsoft.com/office/drawing/2014/main" id="{79F1DC8E-4B36-F971-5E8A-F90F99717273}"/>
              </a:ext>
            </a:extLst>
          </p:cNvPr>
          <p:cNvSpPr txBox="1"/>
          <p:nvPr userDrawn="1"/>
        </p:nvSpPr>
        <p:spPr>
          <a:xfrm>
            <a:off x="11428940" y="6530409"/>
            <a:ext cx="37221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955A0D33-671D-4463-AADC-D94BE68FBDA2}" type="slidenum">
              <a:rPr lang="de-DE" sz="1200" smtClean="0">
                <a:solidFill>
                  <a:schemeClr val="bg1"/>
                </a:solidFill>
              </a:rPr>
              <a:pPr algn="ctr"/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47B82F4-BD31-3966-29D7-EAD9002840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000" y="1061999"/>
            <a:ext cx="5754000" cy="52467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4D767B1-5ADB-C8AF-2873-39BC058F86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67438" y="1062038"/>
            <a:ext cx="5689600" cy="524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Fußzeilenplatzhalter 12">
            <a:extLst>
              <a:ext uri="{FF2B5EF4-FFF2-40B4-BE49-F238E27FC236}">
                <a16:creationId xmlns:a16="http://schemas.microsoft.com/office/drawing/2014/main" id="{14E780FA-EBA2-34FB-FE20-CD92D4628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509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u_50/50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D3D73D2-4294-0DD0-6C07-CE35506316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580343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D3D73D2-4294-0DD0-6C07-CE35506316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hteck 30">
            <a:extLst>
              <a:ext uri="{FF2B5EF4-FFF2-40B4-BE49-F238E27FC236}">
                <a16:creationId xmlns:a16="http://schemas.microsoft.com/office/drawing/2014/main" id="{EE12F2AD-FF59-35CA-2D26-8CC72CF2F55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F2D5E532-48F7-67CA-6B44-5AD9CB5B3F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0"/>
            <a:ext cx="5761038" cy="914399"/>
          </a:xfrm>
          <a:prstGeom prst="rect">
            <a:avLst/>
          </a:prstGeom>
        </p:spPr>
        <p:txBody>
          <a:bodyPr bIns="108000"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47B82F4-BD31-3966-29D7-EAD9002840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000" y="1061999"/>
            <a:ext cx="5754000" cy="52467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4D767B1-5ADB-C8AF-2873-39BC058F86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67438" y="1062038"/>
            <a:ext cx="5689600" cy="524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Fußzeilenplatzhalter 12">
            <a:extLst>
              <a:ext uri="{FF2B5EF4-FFF2-40B4-BE49-F238E27FC236}">
                <a16:creationId xmlns:a16="http://schemas.microsoft.com/office/drawing/2014/main" id="{14E780FA-EBA2-34FB-FE20-CD92D4628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F40B367-3238-6820-8E54-45AC54C6E4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569" y="6517609"/>
            <a:ext cx="789373" cy="232930"/>
          </a:xfrm>
          <a:prstGeom prst="rect">
            <a:avLst/>
          </a:prstGeom>
        </p:spPr>
      </p:pic>
      <p:pic>
        <p:nvPicPr>
          <p:cNvPr id="7" name="Grafik 6" descr="Ein Bild, das Logo enthält.&#10;&#10;Automatisch generierte Beschreibung">
            <a:extLst>
              <a:ext uri="{FF2B5EF4-FFF2-40B4-BE49-F238E27FC236}">
                <a16:creationId xmlns:a16="http://schemas.microsoft.com/office/drawing/2014/main" id="{7C70FCD1-EA84-411D-DEC5-2DEC508BBF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9" y="6570908"/>
            <a:ext cx="293723" cy="154800"/>
          </a:xfrm>
          <a:prstGeom prst="rect">
            <a:avLst/>
          </a:prstGeom>
        </p:spPr>
      </p:pic>
      <p:pic>
        <p:nvPicPr>
          <p:cNvPr id="11" name="Grafik 10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C1411584-E111-4573-11A1-0657888DBE3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39" y="6517609"/>
            <a:ext cx="655562" cy="198010"/>
          </a:xfrm>
          <a:prstGeom prst="rect">
            <a:avLst/>
          </a:prstGeom>
        </p:spPr>
      </p:pic>
      <p:sp>
        <p:nvSpPr>
          <p:cNvPr id="14" name="Rectangle 3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34962" y="0"/>
            <a:ext cx="57610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</p:spTree>
    <p:extLst>
      <p:ext uri="{BB962C8B-B14F-4D97-AF65-F5344CB8AC3E}">
        <p14:creationId xmlns:p14="http://schemas.microsoft.com/office/powerpoint/2010/main" val="1591496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uer_Rand_F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D3D73D2-4294-0DD0-6C07-CE35506316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13215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D3D73D2-4294-0DD0-6C07-CE35506316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hteck 30">
            <a:extLst>
              <a:ext uri="{FF2B5EF4-FFF2-40B4-BE49-F238E27FC236}">
                <a16:creationId xmlns:a16="http://schemas.microsoft.com/office/drawing/2014/main" id="{EE12F2AD-FF59-35CA-2D26-8CC72CF2F557}"/>
              </a:ext>
            </a:extLst>
          </p:cNvPr>
          <p:cNvSpPr/>
          <p:nvPr userDrawn="1"/>
        </p:nvSpPr>
        <p:spPr>
          <a:xfrm>
            <a:off x="7392144" y="0"/>
            <a:ext cx="4799856" cy="68580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3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33474" y="0"/>
            <a:ext cx="705867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F2D5E532-48F7-67CA-6B44-5AD9CB5B3F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325" y="0"/>
            <a:ext cx="417820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 lang="de-DE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/>
              <a:t>Seitentext</a:t>
            </a:r>
          </a:p>
        </p:txBody>
      </p:sp>
      <p:sp>
        <p:nvSpPr>
          <p:cNvPr id="4" name="Textfeld 1">
            <a:extLst>
              <a:ext uri="{FF2B5EF4-FFF2-40B4-BE49-F238E27FC236}">
                <a16:creationId xmlns:a16="http://schemas.microsoft.com/office/drawing/2014/main" id="{CBB45DAC-1B1F-6197-ADC9-F572B0520E83}"/>
              </a:ext>
            </a:extLst>
          </p:cNvPr>
          <p:cNvSpPr txBox="1"/>
          <p:nvPr userDrawn="1"/>
        </p:nvSpPr>
        <p:spPr>
          <a:xfrm>
            <a:off x="11428940" y="6530409"/>
            <a:ext cx="37221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955A0D33-671D-4463-AADC-D94BE68FBDA2}" type="slidenum">
              <a:rPr lang="de-DE" sz="1200" smtClean="0">
                <a:solidFill>
                  <a:schemeClr val="bg1"/>
                </a:solidFill>
              </a:rPr>
              <a:pPr algn="ctr"/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E9316F6-EF59-6B74-65FE-DC7BCB544B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000" y="1062000"/>
            <a:ext cx="6913562" cy="52562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6AFF2FB-E53D-BE59-6E15-A5F76DE9F2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325" y="1062038"/>
            <a:ext cx="4170363" cy="524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Fußzeilenplatzhalter 12">
            <a:extLst>
              <a:ext uri="{FF2B5EF4-FFF2-40B4-BE49-F238E27FC236}">
                <a16:creationId xmlns:a16="http://schemas.microsoft.com/office/drawing/2014/main" id="{97F59C00-24AD-3A84-09CE-B42024C25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676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>
          <p15:clr>
            <a:srgbClr val="FBAE40"/>
          </p15:clr>
        </p15:guide>
        <p15:guide id="7" pos="3840">
          <p15:clr>
            <a:srgbClr val="FBAE40"/>
          </p15:clr>
        </p15:guide>
        <p15:guide id="8" pos="483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uer_Rand__Fet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D3D73D2-4294-0DD0-6C07-CE35506316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95925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D3D73D2-4294-0DD0-6C07-CE35506316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hteck 30">
            <a:extLst>
              <a:ext uri="{FF2B5EF4-FFF2-40B4-BE49-F238E27FC236}">
                <a16:creationId xmlns:a16="http://schemas.microsoft.com/office/drawing/2014/main" id="{EE12F2AD-FF59-35CA-2D26-8CC72CF2F557}"/>
              </a:ext>
            </a:extLst>
          </p:cNvPr>
          <p:cNvSpPr/>
          <p:nvPr userDrawn="1"/>
        </p:nvSpPr>
        <p:spPr>
          <a:xfrm>
            <a:off x="7392144" y="0"/>
            <a:ext cx="4799856" cy="68580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Inhaltsplatzhalter 29">
            <a:extLst>
              <a:ext uri="{FF2B5EF4-FFF2-40B4-BE49-F238E27FC236}">
                <a16:creationId xmlns:a16="http://schemas.microsoft.com/office/drawing/2014/main" id="{41F97494-5B94-1746-0109-996B2E9B99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96549" y="260350"/>
            <a:ext cx="653752" cy="6540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BILD</a:t>
            </a:r>
          </a:p>
        </p:txBody>
      </p:sp>
      <p:sp>
        <p:nvSpPr>
          <p:cNvPr id="14" name="Rectangle 3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33474" y="0"/>
            <a:ext cx="705867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F2D5E532-48F7-67CA-6B44-5AD9CB5B3F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00256" y="0"/>
            <a:ext cx="345827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 lang="de-DE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/>
              <a:t>Seitentext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8F6156F5-9538-39DB-2AA2-7074C343DE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000" y="1062000"/>
            <a:ext cx="6913562" cy="52562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D2575ECF-E756-1D1C-5C6A-5121D96939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325" y="1062038"/>
            <a:ext cx="4170363" cy="524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12">
            <a:extLst>
              <a:ext uri="{FF2B5EF4-FFF2-40B4-BE49-F238E27FC236}">
                <a16:creationId xmlns:a16="http://schemas.microsoft.com/office/drawing/2014/main" id="{43545A46-8CC4-7BD2-DAE8-6A09AA9AC4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Textfeld 1">
            <a:extLst>
              <a:ext uri="{FF2B5EF4-FFF2-40B4-BE49-F238E27FC236}">
                <a16:creationId xmlns:a16="http://schemas.microsoft.com/office/drawing/2014/main" id="{ABCD92E1-33D1-6A7A-8392-CDA7A5CE673D}"/>
              </a:ext>
            </a:extLst>
          </p:cNvPr>
          <p:cNvSpPr txBox="1"/>
          <p:nvPr userDrawn="1"/>
        </p:nvSpPr>
        <p:spPr>
          <a:xfrm>
            <a:off x="11428940" y="6530409"/>
            <a:ext cx="37221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955A0D33-671D-4463-AADC-D94BE68FBDA2}" type="slidenum">
              <a:rPr lang="de-DE" sz="1200" smtClean="0">
                <a:solidFill>
                  <a:schemeClr val="bg1"/>
                </a:solidFill>
              </a:rPr>
              <a:pPr algn="ctr"/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529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>
          <p15:clr>
            <a:srgbClr val="FBAE40"/>
          </p15:clr>
        </p15:guide>
        <p15:guide id="7" pos="3840">
          <p15:clr>
            <a:srgbClr val="FBAE40"/>
          </p15:clr>
        </p15:guide>
        <p15:guide id="8" pos="483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uer_Rand_Sch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D3D73D2-4294-0DD0-6C07-CE35506316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82087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D3D73D2-4294-0DD0-6C07-CE35506316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hteck 30">
            <a:extLst>
              <a:ext uri="{FF2B5EF4-FFF2-40B4-BE49-F238E27FC236}">
                <a16:creationId xmlns:a16="http://schemas.microsoft.com/office/drawing/2014/main" id="{C9CC6F5C-6D7E-955E-40BA-20F3112D96BB}"/>
              </a:ext>
            </a:extLst>
          </p:cNvPr>
          <p:cNvSpPr/>
          <p:nvPr userDrawn="1"/>
        </p:nvSpPr>
        <p:spPr>
          <a:xfrm>
            <a:off x="8222400" y="0"/>
            <a:ext cx="3969600" cy="68580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3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34962" y="0"/>
            <a:ext cx="78874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  <p:sp>
        <p:nvSpPr>
          <p:cNvPr id="2" name="Textplatzhalter 22">
            <a:extLst>
              <a:ext uri="{FF2B5EF4-FFF2-40B4-BE49-F238E27FC236}">
                <a16:creationId xmlns:a16="http://schemas.microsoft.com/office/drawing/2014/main" id="{A386C9CC-ECB1-0F86-3921-345C7A31DA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43925" y="-149"/>
            <a:ext cx="3314601" cy="914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 lang="de-DE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/>
              <a:t>Seitentext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C857EC70-9951-779F-21EC-E189C11A73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000" y="1062000"/>
            <a:ext cx="6913562" cy="52562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1B9483D3-2520-9AFA-2DC6-8A7FDBC31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43925" y="1062038"/>
            <a:ext cx="3306763" cy="524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12">
            <a:extLst>
              <a:ext uri="{FF2B5EF4-FFF2-40B4-BE49-F238E27FC236}">
                <a16:creationId xmlns:a16="http://schemas.microsoft.com/office/drawing/2014/main" id="{D0988361-C997-51E2-C408-85D458D62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8" name="Textfeld 1">
            <a:extLst>
              <a:ext uri="{FF2B5EF4-FFF2-40B4-BE49-F238E27FC236}">
                <a16:creationId xmlns:a16="http://schemas.microsoft.com/office/drawing/2014/main" id="{EEDB9FA5-717D-6575-5710-8240FA4BBE0A}"/>
              </a:ext>
            </a:extLst>
          </p:cNvPr>
          <p:cNvSpPr txBox="1"/>
          <p:nvPr userDrawn="1"/>
        </p:nvSpPr>
        <p:spPr>
          <a:xfrm>
            <a:off x="11428940" y="6530409"/>
            <a:ext cx="37221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955A0D33-671D-4463-AADC-D94BE68FBDA2}" type="slidenum">
              <a:rPr lang="de-DE" sz="1200" smtClean="0">
                <a:solidFill>
                  <a:schemeClr val="bg1"/>
                </a:solidFill>
              </a:rPr>
              <a:pPr algn="ctr"/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01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>
          <p15:clr>
            <a:srgbClr val="FBAE40"/>
          </p15:clr>
        </p15:guide>
        <p15:guide id="7" pos="3840">
          <p15:clr>
            <a:srgbClr val="FBAE40"/>
          </p15:clr>
        </p15:guide>
        <p15:guide id="8" pos="538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uer_Rand_Schmal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D3D73D2-4294-0DD0-6C07-CE35506316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43917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D3D73D2-4294-0DD0-6C07-CE35506316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hteck 30">
            <a:extLst>
              <a:ext uri="{FF2B5EF4-FFF2-40B4-BE49-F238E27FC236}">
                <a16:creationId xmlns:a16="http://schemas.microsoft.com/office/drawing/2014/main" id="{C9CC6F5C-6D7E-955E-40BA-20F3112D96BB}"/>
              </a:ext>
            </a:extLst>
          </p:cNvPr>
          <p:cNvSpPr/>
          <p:nvPr userDrawn="1"/>
        </p:nvSpPr>
        <p:spPr>
          <a:xfrm>
            <a:off x="8222400" y="0"/>
            <a:ext cx="3969600" cy="68580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3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34962" y="0"/>
            <a:ext cx="78874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  <p:sp>
        <p:nvSpPr>
          <p:cNvPr id="2" name="Textplatzhalter 22">
            <a:extLst>
              <a:ext uri="{FF2B5EF4-FFF2-40B4-BE49-F238E27FC236}">
                <a16:creationId xmlns:a16="http://schemas.microsoft.com/office/drawing/2014/main" id="{A386C9CC-ECB1-0F86-3921-345C7A31DA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038" y="0"/>
            <a:ext cx="2556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 lang="de-DE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/>
              <a:t>Seitentext</a:t>
            </a:r>
          </a:p>
        </p:txBody>
      </p:sp>
      <p:sp>
        <p:nvSpPr>
          <p:cNvPr id="5" name="Inhaltsplatzhalter 29">
            <a:extLst>
              <a:ext uri="{FF2B5EF4-FFF2-40B4-BE49-F238E27FC236}">
                <a16:creationId xmlns:a16="http://schemas.microsoft.com/office/drawing/2014/main" id="{82784B03-3711-D81E-5C6E-B86385DD696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68000" y="259200"/>
            <a:ext cx="655200" cy="655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BILD</a:t>
            </a:r>
          </a:p>
        </p:txBody>
      </p:sp>
      <p:sp>
        <p:nvSpPr>
          <p:cNvPr id="4" name="Textplatzhalter 5">
            <a:extLst>
              <a:ext uri="{FF2B5EF4-FFF2-40B4-BE49-F238E27FC236}">
                <a16:creationId xmlns:a16="http://schemas.microsoft.com/office/drawing/2014/main" id="{838A832F-4711-6C01-B5D1-8613062789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000" y="1062000"/>
            <a:ext cx="6913562" cy="52562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ECC9E0F6-0F6D-3FBD-C076-3246825820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43925" y="1062038"/>
            <a:ext cx="3306763" cy="524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12">
            <a:extLst>
              <a:ext uri="{FF2B5EF4-FFF2-40B4-BE49-F238E27FC236}">
                <a16:creationId xmlns:a16="http://schemas.microsoft.com/office/drawing/2014/main" id="{6343CD68-8298-B4C8-EFF3-B61314F3A3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Textfeld 1">
            <a:extLst>
              <a:ext uri="{FF2B5EF4-FFF2-40B4-BE49-F238E27FC236}">
                <a16:creationId xmlns:a16="http://schemas.microsoft.com/office/drawing/2014/main" id="{C809FC3D-634A-3CA4-CC19-3CE5C70AC240}"/>
              </a:ext>
            </a:extLst>
          </p:cNvPr>
          <p:cNvSpPr txBox="1"/>
          <p:nvPr userDrawn="1"/>
        </p:nvSpPr>
        <p:spPr>
          <a:xfrm>
            <a:off x="11428940" y="6530409"/>
            <a:ext cx="37221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955A0D33-671D-4463-AADC-D94BE68FBDA2}" type="slidenum">
              <a:rPr lang="de-DE" sz="1200" smtClean="0">
                <a:solidFill>
                  <a:schemeClr val="bg1"/>
                </a:solidFill>
              </a:rPr>
              <a:pPr algn="ctr"/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46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>
          <p15:clr>
            <a:srgbClr val="FBAE40"/>
          </p15:clr>
        </p15:guide>
        <p15:guide id="7" pos="3840">
          <p15:clr>
            <a:srgbClr val="FBAE40"/>
          </p15:clr>
        </p15:guide>
        <p15:guide id="8" pos="538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tzhalter_Bild_rechter_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D3D73D2-4294-0DD0-6C07-CE35506316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61850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D3D73D2-4294-0DD0-6C07-CE35506316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Inhaltsplatzhalter 29">
            <a:extLst>
              <a:ext uri="{FF2B5EF4-FFF2-40B4-BE49-F238E27FC236}">
                <a16:creationId xmlns:a16="http://schemas.microsoft.com/office/drawing/2014/main" id="{82784B03-3711-D81E-5C6E-B86385DD696D}"/>
              </a:ext>
            </a:extLst>
          </p:cNvPr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8222400" y="0"/>
            <a:ext cx="39696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BILD</a:t>
            </a:r>
          </a:p>
        </p:txBody>
      </p:sp>
      <p:sp>
        <p:nvSpPr>
          <p:cNvPr id="14" name="Rectangle 3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34962" y="0"/>
            <a:ext cx="78874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138BC85F-4587-7F49-0CEF-C3004935FF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000" y="1062000"/>
            <a:ext cx="6913562" cy="52562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Fußzeilenplatzhalter 12">
            <a:extLst>
              <a:ext uri="{FF2B5EF4-FFF2-40B4-BE49-F238E27FC236}">
                <a16:creationId xmlns:a16="http://schemas.microsoft.com/office/drawing/2014/main" id="{E86AA5D5-9356-3C24-D764-EDFF49834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Textfeld 1">
            <a:extLst>
              <a:ext uri="{FF2B5EF4-FFF2-40B4-BE49-F238E27FC236}">
                <a16:creationId xmlns:a16="http://schemas.microsoft.com/office/drawing/2014/main" id="{2576E0E3-432E-BFE4-9F1A-7039E2CE12EB}"/>
              </a:ext>
            </a:extLst>
          </p:cNvPr>
          <p:cNvSpPr txBox="1"/>
          <p:nvPr userDrawn="1"/>
        </p:nvSpPr>
        <p:spPr>
          <a:xfrm>
            <a:off x="11428940" y="6530409"/>
            <a:ext cx="37221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955A0D33-671D-4463-AADC-D94BE68FBDA2}" type="slidenum">
              <a:rPr lang="de-DE" sz="1200" smtClean="0">
                <a:solidFill>
                  <a:schemeClr val="bg1"/>
                </a:solidFill>
              </a:rPr>
              <a:pPr algn="ctr"/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205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_Gitterstrukt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B8B9076-B0D6-5CB6-D142-86F0B4866E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32274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B8B9076-B0D6-5CB6-D142-86F0B4866E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7" descr="LinkedIn Prospective Students Case Study | Carnegie Dartlet">
            <a:extLst>
              <a:ext uri="{FF2B5EF4-FFF2-40B4-BE49-F238E27FC236}">
                <a16:creationId xmlns:a16="http://schemas.microsoft.com/office/drawing/2014/main" id="{43F91980-1407-C01D-E0FF-A9BEC97EECE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06" r="21065"/>
          <a:stretch/>
        </p:blipFill>
        <p:spPr bwMode="auto">
          <a:xfrm rot="5400000" flipV="1">
            <a:off x="6647977" y="1323408"/>
            <a:ext cx="6857997" cy="421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02ABF424-8865-985E-2CBE-7E5CC137A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0"/>
            <a:ext cx="1152207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 lang="de-DE" dirty="0">
                <a:solidFill>
                  <a:srgbClr val="0072C6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  <p:sp>
        <p:nvSpPr>
          <p:cNvPr id="10" name="Ellipse 6">
            <a:extLst>
              <a:ext uri="{FF2B5EF4-FFF2-40B4-BE49-F238E27FC236}">
                <a16:creationId xmlns:a16="http://schemas.microsoft.com/office/drawing/2014/main" id="{9CF8C358-8CC8-9CA1-2D9B-F51C49449886}"/>
              </a:ext>
            </a:extLst>
          </p:cNvPr>
          <p:cNvSpPr/>
          <p:nvPr userDrawn="1"/>
        </p:nvSpPr>
        <p:spPr>
          <a:xfrm>
            <a:off x="11435049" y="6488910"/>
            <a:ext cx="360000" cy="360000"/>
          </a:xfrm>
          <a:prstGeom prst="ellipse">
            <a:avLst/>
          </a:prstGeom>
          <a:solidFill>
            <a:schemeClr val="bg1"/>
          </a:solidFill>
          <a:ln w="31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00905" rIns="0" bIns="1009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>
              <a:solidFill>
                <a:schemeClr val="tx1"/>
              </a:solidFill>
            </a:endParaRPr>
          </a:p>
        </p:txBody>
      </p:sp>
      <p:sp>
        <p:nvSpPr>
          <p:cNvPr id="2" name="Fußzeilenplatzhalter 12">
            <a:extLst>
              <a:ext uri="{FF2B5EF4-FFF2-40B4-BE49-F238E27FC236}">
                <a16:creationId xmlns:a16="http://schemas.microsoft.com/office/drawing/2014/main" id="{255CC5D4-9C12-E2B1-1FE0-B8CDCAE61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3" name="Textfeld 1">
            <a:extLst>
              <a:ext uri="{FF2B5EF4-FFF2-40B4-BE49-F238E27FC236}">
                <a16:creationId xmlns:a16="http://schemas.microsoft.com/office/drawing/2014/main" id="{D812309C-D267-789B-6452-43221E0C0126}"/>
              </a:ext>
            </a:extLst>
          </p:cNvPr>
          <p:cNvSpPr txBox="1"/>
          <p:nvPr userDrawn="1"/>
        </p:nvSpPr>
        <p:spPr>
          <a:xfrm>
            <a:off x="11373057" y="6530410"/>
            <a:ext cx="48397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955A0D33-671D-4463-AADC-D94BE68FBDA2}" type="slidenum">
              <a:rPr lang="de-DE" sz="1200" smtClean="0"/>
              <a:pPr algn="ctr"/>
              <a:t>‹#›</a:t>
            </a:fld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2716001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B8B9076-B0D6-5CB6-D142-86F0B4866E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7443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B8B9076-B0D6-5CB6-D142-86F0B4866E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7" descr="LinkedIn Prospective Students Case Study | Carnegie Dartlet">
            <a:extLst>
              <a:ext uri="{FF2B5EF4-FFF2-40B4-BE49-F238E27FC236}">
                <a16:creationId xmlns:a16="http://schemas.microsoft.com/office/drawing/2014/main" id="{43F91980-1407-C01D-E0FF-A9BEC97EECE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alphaModFix/>
            <a:duotone>
              <a:prstClr val="black"/>
              <a:srgbClr val="52AAA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952"/>
                    </a14:imgEffect>
                    <a14:imgEffect>
                      <a14:saturation sat="198000"/>
                    </a14:imgEffect>
                    <a14:imgEffect>
                      <a14:brightnessContrast bright="25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06" r="21065"/>
          <a:stretch/>
        </p:blipFill>
        <p:spPr bwMode="auto">
          <a:xfrm rot="5400000" flipV="1">
            <a:off x="6647977" y="1323408"/>
            <a:ext cx="6857997" cy="421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AF78E0B8-1773-F1A9-0C36-AD91007111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569" y="2996952"/>
            <a:ext cx="88567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 lang="de-DE" dirty="0">
                <a:solidFill>
                  <a:srgbClr val="0072C6"/>
                </a:solidFill>
              </a:defRPr>
            </a:lvl1pPr>
          </a:lstStyle>
          <a:p>
            <a:pPr lvl="0"/>
            <a:r>
              <a:rPr lang="de-DE" err="1"/>
              <a:t>Kapiteltrenner</a:t>
            </a:r>
            <a:endParaRPr lang="de-DE"/>
          </a:p>
        </p:txBody>
      </p:sp>
      <p:sp>
        <p:nvSpPr>
          <p:cNvPr id="2" name="Fußzeilenplatzhalter 12">
            <a:extLst>
              <a:ext uri="{FF2B5EF4-FFF2-40B4-BE49-F238E27FC236}">
                <a16:creationId xmlns:a16="http://schemas.microsoft.com/office/drawing/2014/main" id="{687B544A-2DCB-AC50-F013-2F2A94286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Ellipse 6">
            <a:extLst>
              <a:ext uri="{FF2B5EF4-FFF2-40B4-BE49-F238E27FC236}">
                <a16:creationId xmlns:a16="http://schemas.microsoft.com/office/drawing/2014/main" id="{A8A9BEAA-DF82-041E-872F-E4498C5266F6}"/>
              </a:ext>
            </a:extLst>
          </p:cNvPr>
          <p:cNvSpPr/>
          <p:nvPr userDrawn="1"/>
        </p:nvSpPr>
        <p:spPr>
          <a:xfrm>
            <a:off x="11435049" y="6488910"/>
            <a:ext cx="360000" cy="360000"/>
          </a:xfrm>
          <a:prstGeom prst="ellipse">
            <a:avLst/>
          </a:prstGeom>
          <a:solidFill>
            <a:schemeClr val="bg1"/>
          </a:solidFill>
          <a:ln w="31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00905" rIns="0" bIns="1009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>
              <a:solidFill>
                <a:schemeClr val="tx1"/>
              </a:solidFill>
            </a:endParaRPr>
          </a:p>
        </p:txBody>
      </p:sp>
      <p:sp>
        <p:nvSpPr>
          <p:cNvPr id="6" name="Textfeld 1">
            <a:extLst>
              <a:ext uri="{FF2B5EF4-FFF2-40B4-BE49-F238E27FC236}">
                <a16:creationId xmlns:a16="http://schemas.microsoft.com/office/drawing/2014/main" id="{7C04F3B2-F4EE-CB7F-0779-B79188C9CC91}"/>
              </a:ext>
            </a:extLst>
          </p:cNvPr>
          <p:cNvSpPr txBox="1"/>
          <p:nvPr userDrawn="1"/>
        </p:nvSpPr>
        <p:spPr>
          <a:xfrm>
            <a:off x="11373057" y="6530410"/>
            <a:ext cx="48397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955A0D33-671D-4463-AADC-D94BE68FBDA2}" type="slidenum">
              <a:rPr lang="de-DE" sz="1200" smtClean="0"/>
              <a:pPr algn="ctr"/>
              <a:t>‹#›</a:t>
            </a:fld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31965687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B8B9076-B0D6-5CB6-D142-86F0B4866E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006949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B8B9076-B0D6-5CB6-D142-86F0B4866E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7" descr="LinkedIn Prospective Students Case Study | Carnegie Dartlet">
            <a:extLst>
              <a:ext uri="{FF2B5EF4-FFF2-40B4-BE49-F238E27FC236}">
                <a16:creationId xmlns:a16="http://schemas.microsoft.com/office/drawing/2014/main" id="{43F91980-1407-C01D-E0FF-A9BEC97EECE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06" r="21065"/>
          <a:stretch/>
        </p:blipFill>
        <p:spPr bwMode="auto">
          <a:xfrm rot="5400000" flipV="1">
            <a:off x="6647977" y="1323408"/>
            <a:ext cx="6857997" cy="421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7A6673A-3A2B-A9FB-5C6A-88D3857551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569" y="2996952"/>
            <a:ext cx="88567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 lang="de-DE" dirty="0">
                <a:solidFill>
                  <a:srgbClr val="0072C6"/>
                </a:solidFill>
              </a:defRPr>
            </a:lvl1pPr>
          </a:lstStyle>
          <a:p>
            <a:pPr lvl="0"/>
            <a:r>
              <a:rPr lang="de-DE" err="1"/>
              <a:t>Kapiteltrenner</a:t>
            </a:r>
            <a:endParaRPr lang="de-DE"/>
          </a:p>
        </p:txBody>
      </p:sp>
      <p:sp>
        <p:nvSpPr>
          <p:cNvPr id="3" name="Fußzeilenplatzhalter 12">
            <a:extLst>
              <a:ext uri="{FF2B5EF4-FFF2-40B4-BE49-F238E27FC236}">
                <a16:creationId xmlns:a16="http://schemas.microsoft.com/office/drawing/2014/main" id="{056023F4-ACC9-F76B-0F2D-CD32F8C47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Ellipse 6">
            <a:extLst>
              <a:ext uri="{FF2B5EF4-FFF2-40B4-BE49-F238E27FC236}">
                <a16:creationId xmlns:a16="http://schemas.microsoft.com/office/drawing/2014/main" id="{3F5598EA-4EF0-7572-1768-1654D1E76870}"/>
              </a:ext>
            </a:extLst>
          </p:cNvPr>
          <p:cNvSpPr/>
          <p:nvPr userDrawn="1"/>
        </p:nvSpPr>
        <p:spPr>
          <a:xfrm>
            <a:off x="11435049" y="6488910"/>
            <a:ext cx="360000" cy="360000"/>
          </a:xfrm>
          <a:prstGeom prst="ellipse">
            <a:avLst/>
          </a:prstGeom>
          <a:solidFill>
            <a:schemeClr val="bg1"/>
          </a:solidFill>
          <a:ln w="31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00905" rIns="0" bIns="1009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>
              <a:solidFill>
                <a:schemeClr val="tx1"/>
              </a:solidFill>
            </a:endParaRPr>
          </a:p>
        </p:txBody>
      </p:sp>
      <p:sp>
        <p:nvSpPr>
          <p:cNvPr id="6" name="Textfeld 1">
            <a:extLst>
              <a:ext uri="{FF2B5EF4-FFF2-40B4-BE49-F238E27FC236}">
                <a16:creationId xmlns:a16="http://schemas.microsoft.com/office/drawing/2014/main" id="{FDA929E3-E369-518F-0F13-8A45B5BE4A70}"/>
              </a:ext>
            </a:extLst>
          </p:cNvPr>
          <p:cNvSpPr txBox="1"/>
          <p:nvPr userDrawn="1"/>
        </p:nvSpPr>
        <p:spPr>
          <a:xfrm>
            <a:off x="11373057" y="6530410"/>
            <a:ext cx="48397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955A0D33-671D-4463-AADC-D94BE68FBDA2}" type="slidenum">
              <a:rPr lang="de-DE" sz="1200" smtClean="0"/>
              <a:pPr algn="ctr"/>
              <a:t>‹#›</a:t>
            </a:fld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181269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E1283FF-1F57-7F70-DD9E-8C2D475848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37869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E1283FF-1F57-7F70-DD9E-8C2D475848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3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34962" y="0"/>
            <a:ext cx="115220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  <p:sp>
        <p:nvSpPr>
          <p:cNvPr id="5" name="Fußzeilenplatzhalter 12">
            <a:extLst>
              <a:ext uri="{FF2B5EF4-FFF2-40B4-BE49-F238E27FC236}">
                <a16:creationId xmlns:a16="http://schemas.microsoft.com/office/drawing/2014/main" id="{C6D03E3C-3466-04B2-ABCB-45D3CA302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23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hrentu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E1283FF-1F57-7F70-DD9E-8C2D475848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05948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E1283FF-1F57-7F70-DD9E-8C2D475848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3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34962" y="0"/>
            <a:ext cx="115220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  <p:pic>
        <p:nvPicPr>
          <p:cNvPr id="3" name="Bild 4">
            <a:extLst>
              <a:ext uri="{FF2B5EF4-FFF2-40B4-BE49-F238E27FC236}">
                <a16:creationId xmlns:a16="http://schemas.microsoft.com/office/drawing/2014/main" id="{D69A7447-5365-5B87-C271-883E3D03BD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607841" y="1808820"/>
            <a:ext cx="4248799" cy="3708412"/>
          </a:xfrm>
          <a:prstGeom prst="rect">
            <a:avLst/>
          </a:prstGeom>
        </p:spPr>
      </p:pic>
      <p:sp>
        <p:nvSpPr>
          <p:cNvPr id="5" name="Fußzeilenplatzhalter 12">
            <a:extLst>
              <a:ext uri="{FF2B5EF4-FFF2-40B4-BE49-F238E27FC236}">
                <a16:creationId xmlns:a16="http://schemas.microsoft.com/office/drawing/2014/main" id="{63930CE8-4444-1F4F-864A-5DF9E1A3DA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899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B8B9076-B0D6-5CB6-D142-86F0B4866E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773415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B8B9076-B0D6-5CB6-D142-86F0B4866E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E258A66A-B3FA-3DE7-B366-AB11A0E4C3AA}"/>
              </a:ext>
            </a:extLst>
          </p:cNvPr>
          <p:cNvSpPr/>
          <p:nvPr userDrawn="1"/>
        </p:nvSpPr>
        <p:spPr>
          <a:xfrm>
            <a:off x="0" y="-1586"/>
            <a:ext cx="12192000" cy="6861173"/>
          </a:xfrm>
          <a:prstGeom prst="rect">
            <a:avLst/>
          </a:prstGeom>
          <a:solidFill>
            <a:srgbClr val="0072C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00905" rIns="0" bIns="1009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sz="1271">
              <a:solidFill>
                <a:schemeClr val="tx1"/>
              </a:solidFill>
            </a:endParaRPr>
          </a:p>
        </p:txBody>
      </p:sp>
      <p:pic>
        <p:nvPicPr>
          <p:cNvPr id="8" name="Picture 7" descr="LinkedIn Prospective Students Case Study | Carnegie Dartlet">
            <a:extLst>
              <a:ext uri="{FF2B5EF4-FFF2-40B4-BE49-F238E27FC236}">
                <a16:creationId xmlns:a16="http://schemas.microsoft.com/office/drawing/2014/main" id="{DC880281-DF21-94AB-0468-1045381E910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prstClr val="black"/>
              <a:srgbClr val="52AAA6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06" r="21065"/>
          <a:stretch/>
        </p:blipFill>
        <p:spPr bwMode="auto">
          <a:xfrm rot="5400000" flipV="1">
            <a:off x="6647977" y="1323408"/>
            <a:ext cx="6857997" cy="421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02ABF424-8865-985E-2CBE-7E5CC137A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569" y="2996952"/>
            <a:ext cx="88567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 lang="de-DE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Kapiteltrenner</a:t>
            </a:r>
            <a:endParaRPr lang="de-DE"/>
          </a:p>
        </p:txBody>
      </p:sp>
      <p:sp>
        <p:nvSpPr>
          <p:cNvPr id="12" name="Fußzeilenplatzhalter 12">
            <a:extLst>
              <a:ext uri="{FF2B5EF4-FFF2-40B4-BE49-F238E27FC236}">
                <a16:creationId xmlns:a16="http://schemas.microsoft.com/office/drawing/2014/main" id="{61D3816E-B018-3419-2432-E4409C55DF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E5365B8-DF72-D7B0-E008-40C883872F6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569" y="6517609"/>
            <a:ext cx="789373" cy="232930"/>
          </a:xfrm>
          <a:prstGeom prst="rect">
            <a:avLst/>
          </a:prstGeom>
        </p:spPr>
      </p:pic>
      <p:pic>
        <p:nvPicPr>
          <p:cNvPr id="16" name="Grafik 15" descr="Ein Bild, das Logo enthält.&#10;&#10;Automatisch generierte Beschreibung">
            <a:extLst>
              <a:ext uri="{FF2B5EF4-FFF2-40B4-BE49-F238E27FC236}">
                <a16:creationId xmlns:a16="http://schemas.microsoft.com/office/drawing/2014/main" id="{C1995D09-5F11-3FBE-76FC-EA9E6DE30E6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9" y="6570908"/>
            <a:ext cx="293723" cy="154800"/>
          </a:xfrm>
          <a:prstGeom prst="rect">
            <a:avLst/>
          </a:prstGeom>
        </p:spPr>
      </p:pic>
      <p:pic>
        <p:nvPicPr>
          <p:cNvPr id="17" name="Picture 5" descr="A screenshot of a cell phone on a table&#10;&#10;Description automatically generated">
            <a:extLst>
              <a:ext uri="{FF2B5EF4-FFF2-40B4-BE49-F238E27FC236}">
                <a16:creationId xmlns:a16="http://schemas.microsoft.com/office/drawing/2014/main" id="{2529B3E9-2471-9336-731A-613B0B1DC4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2614" b="71270"/>
          <a:stretch/>
        </p:blipFill>
        <p:spPr>
          <a:xfrm>
            <a:off x="1708539" y="6517609"/>
            <a:ext cx="655562" cy="232930"/>
          </a:xfrm>
          <a:prstGeom prst="rect">
            <a:avLst/>
          </a:prstGeom>
        </p:spPr>
      </p:pic>
      <p:sp>
        <p:nvSpPr>
          <p:cNvPr id="4" name="Textfeld 1">
            <a:extLst>
              <a:ext uri="{FF2B5EF4-FFF2-40B4-BE49-F238E27FC236}">
                <a16:creationId xmlns:a16="http://schemas.microsoft.com/office/drawing/2014/main" id="{AA6E3469-64D5-FBFE-7299-12A72B19D241}"/>
              </a:ext>
            </a:extLst>
          </p:cNvPr>
          <p:cNvSpPr txBox="1"/>
          <p:nvPr userDrawn="1"/>
        </p:nvSpPr>
        <p:spPr>
          <a:xfrm>
            <a:off x="11428940" y="6530409"/>
            <a:ext cx="37221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955A0D33-671D-4463-AADC-D94BE68FBDA2}" type="slidenum">
              <a:rPr lang="de-DE" sz="1200" smtClean="0">
                <a:solidFill>
                  <a:schemeClr val="bg1"/>
                </a:solidFill>
              </a:rPr>
              <a:pPr algn="ctr"/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6370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B8B9076-B0D6-5CB6-D142-86F0B4866E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773415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B8B9076-B0D6-5CB6-D142-86F0B4866E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E258A66A-B3FA-3DE7-B366-AB11A0E4C3AA}"/>
              </a:ext>
            </a:extLst>
          </p:cNvPr>
          <p:cNvSpPr/>
          <p:nvPr userDrawn="1"/>
        </p:nvSpPr>
        <p:spPr>
          <a:xfrm>
            <a:off x="0" y="0"/>
            <a:ext cx="12192000" cy="6861173"/>
          </a:xfrm>
          <a:prstGeom prst="rect">
            <a:avLst/>
          </a:prstGeom>
          <a:solidFill>
            <a:srgbClr val="0072C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00905" rIns="0" bIns="1009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sz="1271">
              <a:solidFill>
                <a:schemeClr val="tx1"/>
              </a:solidFill>
            </a:endParaRPr>
          </a:p>
        </p:txBody>
      </p:sp>
      <p:pic>
        <p:nvPicPr>
          <p:cNvPr id="8" name="Picture 7" descr="LinkedIn Prospective Students Case Study | Carnegie Dartlet">
            <a:extLst>
              <a:ext uri="{FF2B5EF4-FFF2-40B4-BE49-F238E27FC236}">
                <a16:creationId xmlns:a16="http://schemas.microsoft.com/office/drawing/2014/main" id="{DC880281-DF21-94AB-0468-1045381E910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06" r="21065"/>
          <a:stretch/>
        </p:blipFill>
        <p:spPr bwMode="auto">
          <a:xfrm rot="5400000" flipV="1">
            <a:off x="6647977" y="1323408"/>
            <a:ext cx="6857997" cy="421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02ABF424-8865-985E-2CBE-7E5CC137A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569" y="2996952"/>
            <a:ext cx="88567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 lang="de-DE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err="1"/>
              <a:t>Kapiteltrenner</a:t>
            </a:r>
            <a:endParaRPr lang="de-DE"/>
          </a:p>
        </p:txBody>
      </p:sp>
      <p:sp>
        <p:nvSpPr>
          <p:cNvPr id="3" name="Fußzeilenplatzhalter 12">
            <a:extLst>
              <a:ext uri="{FF2B5EF4-FFF2-40B4-BE49-F238E27FC236}">
                <a16:creationId xmlns:a16="http://schemas.microsoft.com/office/drawing/2014/main" id="{7E39C56A-8984-246D-241F-3BA34113D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5774B6-D8C9-0540-8EEE-4BCF40666C3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569" y="6517609"/>
            <a:ext cx="789373" cy="232930"/>
          </a:xfrm>
          <a:prstGeom prst="rect">
            <a:avLst/>
          </a:prstGeom>
        </p:spPr>
      </p:pic>
      <p:pic>
        <p:nvPicPr>
          <p:cNvPr id="6" name="Grafik 5" descr="Ein Bild, das Logo enthält.&#10;&#10;Automatisch generierte Beschreibung">
            <a:extLst>
              <a:ext uri="{FF2B5EF4-FFF2-40B4-BE49-F238E27FC236}">
                <a16:creationId xmlns:a16="http://schemas.microsoft.com/office/drawing/2014/main" id="{19B4D671-0854-63CF-2303-C71D2BD8A2F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9" y="6570908"/>
            <a:ext cx="293723" cy="154800"/>
          </a:xfrm>
          <a:prstGeom prst="rect">
            <a:avLst/>
          </a:prstGeom>
        </p:spPr>
      </p:pic>
      <p:pic>
        <p:nvPicPr>
          <p:cNvPr id="12" name="Picture 5" descr="A screenshot of a cell phone on a table&#10;&#10;Description automatically generated">
            <a:extLst>
              <a:ext uri="{FF2B5EF4-FFF2-40B4-BE49-F238E27FC236}">
                <a16:creationId xmlns:a16="http://schemas.microsoft.com/office/drawing/2014/main" id="{CCE9E968-1FDA-EC1C-5F36-CBF6FCA64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2614" b="71270"/>
          <a:stretch/>
        </p:blipFill>
        <p:spPr>
          <a:xfrm>
            <a:off x="1708539" y="6517609"/>
            <a:ext cx="655562" cy="232930"/>
          </a:xfrm>
          <a:prstGeom prst="rect">
            <a:avLst/>
          </a:prstGeom>
        </p:spPr>
      </p:pic>
      <p:sp>
        <p:nvSpPr>
          <p:cNvPr id="4" name="Textfeld 1">
            <a:extLst>
              <a:ext uri="{FF2B5EF4-FFF2-40B4-BE49-F238E27FC236}">
                <a16:creationId xmlns:a16="http://schemas.microsoft.com/office/drawing/2014/main" id="{D9A3CEF3-E178-9537-3245-491F72CA0C93}"/>
              </a:ext>
            </a:extLst>
          </p:cNvPr>
          <p:cNvSpPr txBox="1"/>
          <p:nvPr userDrawn="1"/>
        </p:nvSpPr>
        <p:spPr>
          <a:xfrm>
            <a:off x="11428940" y="6530409"/>
            <a:ext cx="37221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955A0D33-671D-4463-AADC-D94BE68FBDA2}" type="slidenum">
              <a:rPr lang="de-DE" sz="1200" smtClean="0">
                <a:solidFill>
                  <a:schemeClr val="bg1"/>
                </a:solidFill>
              </a:rPr>
              <a:pPr algn="ctr"/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3804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6_adr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E1283FF-1F57-7F70-DD9E-8C2D475848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70292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E1283FF-1F57-7F70-DD9E-8C2D475848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3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34963" y="0"/>
            <a:ext cx="1152207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  <p:pic>
        <p:nvPicPr>
          <p:cNvPr id="2" name="Grafik 5">
            <a:extLst>
              <a:ext uri="{FF2B5EF4-FFF2-40B4-BE49-F238E27FC236}">
                <a16:creationId xmlns:a16="http://schemas.microsoft.com/office/drawing/2014/main" id="{B1A65462-FFCC-84AF-4C27-9A93378A3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518"/>
          <a:stretch/>
        </p:blipFill>
        <p:spPr>
          <a:xfrm>
            <a:off x="-384720" y="1412775"/>
            <a:ext cx="13393488" cy="5323515"/>
          </a:xfrm>
          <a:prstGeom prst="rect">
            <a:avLst/>
          </a:prstGeom>
        </p:spPr>
      </p:pic>
      <p:sp>
        <p:nvSpPr>
          <p:cNvPr id="3" name="Fußzeilenplatzhalter 12">
            <a:extLst>
              <a:ext uri="{FF2B5EF4-FFF2-40B4-BE49-F238E27FC236}">
                <a16:creationId xmlns:a16="http://schemas.microsoft.com/office/drawing/2014/main" id="{BC2886D8-334D-2C11-CAE0-789DE54BD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7966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7_adr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E1283FF-1F57-7F70-DD9E-8C2D475848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69421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E1283FF-1F57-7F70-DD9E-8C2D475848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3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34963" y="0"/>
            <a:ext cx="1152207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9FE09C33-B249-96C5-8EEA-69517C3EF4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5859" b="16965"/>
          <a:stretch/>
        </p:blipFill>
        <p:spPr>
          <a:xfrm>
            <a:off x="0" y="1916832"/>
            <a:ext cx="12742773" cy="3819516"/>
          </a:xfrm>
          <a:prstGeom prst="rect">
            <a:avLst/>
          </a:prstGeom>
        </p:spPr>
      </p:pic>
      <p:sp>
        <p:nvSpPr>
          <p:cNvPr id="2" name="Fußzeilenplatzhalter 12">
            <a:extLst>
              <a:ext uri="{FF2B5EF4-FFF2-40B4-BE49-F238E27FC236}">
                <a16:creationId xmlns:a16="http://schemas.microsoft.com/office/drawing/2014/main" id="{61B25EF4-A442-12E0-FCE7-3281783E9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945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8_adr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E1283FF-1F57-7F70-DD9E-8C2D475848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21143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E1283FF-1F57-7F70-DD9E-8C2D475848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3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34962" y="0"/>
            <a:ext cx="1153222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  <p:pic>
        <p:nvPicPr>
          <p:cNvPr id="2" name="Grafik 3">
            <a:extLst>
              <a:ext uri="{FF2B5EF4-FFF2-40B4-BE49-F238E27FC236}">
                <a16:creationId xmlns:a16="http://schemas.microsoft.com/office/drawing/2014/main" id="{CB7AC9C3-BF75-BBAF-DBB4-BE87B25970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3318" b="13154"/>
          <a:stretch/>
        </p:blipFill>
        <p:spPr>
          <a:xfrm>
            <a:off x="11560" y="1916832"/>
            <a:ext cx="11855623" cy="3882124"/>
          </a:xfrm>
          <a:prstGeom prst="rect">
            <a:avLst/>
          </a:prstGeom>
        </p:spPr>
      </p:pic>
      <p:sp>
        <p:nvSpPr>
          <p:cNvPr id="3" name="Fußzeilenplatzhalter 12">
            <a:extLst>
              <a:ext uri="{FF2B5EF4-FFF2-40B4-BE49-F238E27FC236}">
                <a16:creationId xmlns:a16="http://schemas.microsoft.com/office/drawing/2014/main" id="{FFD55594-BB42-2EAC-72F9-EE5804371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513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9_adr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E1283FF-1F57-7F70-DD9E-8C2D475848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6408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E1283FF-1F57-7F70-DD9E-8C2D475848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3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34963" y="0"/>
            <a:ext cx="1152207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  <p:pic>
        <p:nvPicPr>
          <p:cNvPr id="2" name="Grafik 3">
            <a:extLst>
              <a:ext uri="{FF2B5EF4-FFF2-40B4-BE49-F238E27FC236}">
                <a16:creationId xmlns:a16="http://schemas.microsoft.com/office/drawing/2014/main" id="{50F549C4-4566-2A0E-9E16-7EBA1C5B57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7294" b="15695"/>
          <a:stretch/>
        </p:blipFill>
        <p:spPr>
          <a:xfrm>
            <a:off x="-1032792" y="2204864"/>
            <a:ext cx="14740226" cy="3184527"/>
          </a:xfrm>
          <a:prstGeom prst="rect">
            <a:avLst/>
          </a:prstGeom>
        </p:spPr>
      </p:pic>
      <p:sp>
        <p:nvSpPr>
          <p:cNvPr id="3" name="Fußzeilenplatzhalter 12">
            <a:extLst>
              <a:ext uri="{FF2B5EF4-FFF2-40B4-BE49-F238E27FC236}">
                <a16:creationId xmlns:a16="http://schemas.microsoft.com/office/drawing/2014/main" id="{1BA76E9A-0A86-E396-262C-748DBB034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712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E1283FF-1F57-7F70-DD9E-8C2D475848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0999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E1283FF-1F57-7F70-DD9E-8C2D475848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ußzeilenplatzhalter 12">
            <a:extLst>
              <a:ext uri="{FF2B5EF4-FFF2-40B4-BE49-F238E27FC236}">
                <a16:creationId xmlns:a16="http://schemas.microsoft.com/office/drawing/2014/main" id="{C1D9ABC4-BE0A-B697-58F9-463FE0A9F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71464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DCE4397-7C79-D498-04AB-5BDE3CCDB792}"/>
              </a:ext>
            </a:extLst>
          </p:cNvPr>
          <p:cNvSpPr/>
          <p:nvPr userDrawn="1"/>
        </p:nvSpPr>
        <p:spPr>
          <a:xfrm>
            <a:off x="3176" y="6093296"/>
            <a:ext cx="12188824" cy="76470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00905" rIns="0" bIns="1009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sz="127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0A00427-583E-AF7F-5711-9DF75FA5F30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5733" y="2708920"/>
            <a:ext cx="4880535" cy="14401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C913178-67CB-F343-DCF0-148E4D4AE54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8133" y="2861320"/>
            <a:ext cx="4880535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75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_weiß_Kontaktda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E1283FF-1F57-7F70-DD9E-8C2D475848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0999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E1283FF-1F57-7F70-DD9E-8C2D475848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ußzeilenplatzhalter 12">
            <a:extLst>
              <a:ext uri="{FF2B5EF4-FFF2-40B4-BE49-F238E27FC236}">
                <a16:creationId xmlns:a16="http://schemas.microsoft.com/office/drawing/2014/main" id="{C1D9ABC4-BE0A-B697-58F9-463FE0A9F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71464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DCE4397-7C79-D498-04AB-5BDE3CCDB792}"/>
              </a:ext>
            </a:extLst>
          </p:cNvPr>
          <p:cNvSpPr/>
          <p:nvPr userDrawn="1"/>
        </p:nvSpPr>
        <p:spPr>
          <a:xfrm>
            <a:off x="3176" y="6093296"/>
            <a:ext cx="12188824" cy="76470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00905" rIns="0" bIns="1009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sz="127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0A00427-583E-AF7F-5711-9DF75FA5F30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5733" y="2708920"/>
            <a:ext cx="4880535" cy="1440160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EE229B70-4433-CE00-40F3-ECF63AC54522}"/>
              </a:ext>
            </a:extLst>
          </p:cNvPr>
          <p:cNvGrpSpPr/>
          <p:nvPr userDrawn="1"/>
        </p:nvGrpSpPr>
        <p:grpSpPr>
          <a:xfrm>
            <a:off x="3660428" y="1926920"/>
            <a:ext cx="4880535" cy="3004160"/>
            <a:chOff x="3660428" y="1916832"/>
            <a:chExt cx="4880535" cy="300416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C913178-67CB-F343-DCF0-148E4D4AE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60428" y="1916832"/>
              <a:ext cx="4880535" cy="1440160"/>
            </a:xfrm>
            <a:prstGeom prst="rect">
              <a:avLst/>
            </a:prstGeom>
          </p:spPr>
        </p:pic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03F6CCEF-0F98-064B-D848-C6C0A1E1B4C9}"/>
                </a:ext>
              </a:extLst>
            </p:cNvPr>
            <p:cNvGrpSpPr/>
            <p:nvPr userDrawn="1"/>
          </p:nvGrpSpPr>
          <p:grpSpPr>
            <a:xfrm>
              <a:off x="4223019" y="4025240"/>
              <a:ext cx="3755354" cy="895752"/>
              <a:chOff x="4339035" y="4025240"/>
              <a:chExt cx="3755354" cy="895752"/>
            </a:xfrm>
          </p:grpSpPr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1B22AC8B-88D6-5E49-2482-1096632EC25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87" t="22179" r="22387" b="22419"/>
              <a:stretch/>
            </p:blipFill>
            <p:spPr>
              <a:xfrm>
                <a:off x="4339035" y="4025240"/>
                <a:ext cx="964877" cy="895752"/>
              </a:xfrm>
              <a:prstGeom prst="rect">
                <a:avLst/>
              </a:prstGeom>
            </p:spPr>
          </p:pic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5E592D44-5191-EB1C-8374-3D3D76E7F1BB}"/>
                  </a:ext>
                </a:extLst>
              </p:cNvPr>
              <p:cNvGrpSpPr/>
              <p:nvPr userDrawn="1"/>
            </p:nvGrpSpPr>
            <p:grpSpPr>
              <a:xfrm>
                <a:off x="5574468" y="4160113"/>
                <a:ext cx="2519921" cy="626006"/>
                <a:chOff x="1728843" y="5532480"/>
                <a:chExt cx="2519921" cy="626006"/>
              </a:xfrm>
            </p:grpSpPr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953064FD-AE74-8D7E-A1E7-F221B90A3488}"/>
                    </a:ext>
                  </a:extLst>
                </p:cNvPr>
                <p:cNvSpPr txBox="1"/>
                <p:nvPr/>
              </p:nvSpPr>
              <p:spPr>
                <a:xfrm>
                  <a:off x="1728843" y="5532480"/>
                  <a:ext cx="193001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l"/>
                  <a:r>
                    <a:rPr lang="de-DE" sz="1800" b="1">
                      <a:solidFill>
                        <a:srgbClr val="0072C6"/>
                      </a:solidFill>
                    </a:rPr>
                    <a:t>+49 89 289 240 00</a:t>
                  </a:r>
                </a:p>
              </p:txBody>
            </p:sp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086B9AD9-2C9A-3BC8-2BD9-C018F2B9263C}"/>
                    </a:ext>
                  </a:extLst>
                </p:cNvPr>
                <p:cNvSpPr txBox="1"/>
                <p:nvPr/>
              </p:nvSpPr>
              <p:spPr>
                <a:xfrm>
                  <a:off x="1728843" y="5881487"/>
                  <a:ext cx="2519921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 anchor="ctr">
                  <a:spAutoFit/>
                </a:bodyPr>
                <a:lstStyle>
                  <a:defPPr>
                    <a:defRPr lang="en-US"/>
                  </a:defPPr>
                </a:lstStyle>
                <a:p>
                  <a:pPr lvl="0"/>
                  <a:r>
                    <a:rPr lang="de-DE" b="1">
                      <a:solidFill>
                        <a:srgbClr val="0072C6"/>
                      </a:solidFill>
                    </a:rPr>
                    <a:t>ki-lab.bwl@mgt.tum.de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28322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 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E1283FF-1F57-7F70-DD9E-8C2D475848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0999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E1283FF-1F57-7F70-DD9E-8C2D475848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ußzeilenplatzhalter 12">
            <a:extLst>
              <a:ext uri="{FF2B5EF4-FFF2-40B4-BE49-F238E27FC236}">
                <a16:creationId xmlns:a16="http://schemas.microsoft.com/office/drawing/2014/main" id="{C1D9ABC4-BE0A-B697-58F9-463FE0A9F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71464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DCE4397-7C79-D498-04AB-5BDE3CCDB792}"/>
              </a:ext>
            </a:extLst>
          </p:cNvPr>
          <p:cNvSpPr/>
          <p:nvPr userDrawn="1"/>
        </p:nvSpPr>
        <p:spPr>
          <a:xfrm>
            <a:off x="3176" y="0"/>
            <a:ext cx="12188824" cy="6858000"/>
          </a:xfrm>
          <a:prstGeom prst="rect">
            <a:avLst/>
          </a:prstGeom>
          <a:solidFill>
            <a:srgbClr val="0072C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00905" rIns="0" bIns="1009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sz="1271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2D5A51-5123-C2B1-2068-59AD1541ACA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5733" y="2708920"/>
            <a:ext cx="4880535" cy="1440160"/>
          </a:xfrm>
          <a:prstGeom prst="rect">
            <a:avLst/>
          </a:prstGeom>
        </p:spPr>
      </p:pic>
      <p:pic>
        <p:nvPicPr>
          <p:cNvPr id="2" name="Grafik 1" descr="Ein Bild, das Schrift, Grafiken, Grafikdesign, Text enthält.&#10;&#10;Automatisch generierte Beschreibung">
            <a:extLst>
              <a:ext uri="{FF2B5EF4-FFF2-40B4-BE49-F238E27FC236}">
                <a16:creationId xmlns:a16="http://schemas.microsoft.com/office/drawing/2014/main" id="{E6F823F8-23F8-EAF3-7E17-17CBA67F0A9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078751" y="6471636"/>
            <a:ext cx="1076935" cy="32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91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E1283FF-1F57-7F70-DD9E-8C2D475848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02201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E1283FF-1F57-7F70-DD9E-8C2D475848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3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34962" y="0"/>
            <a:ext cx="115220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8040ADDC-9042-FF1A-65FE-1FF9EC261C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999" y="1061999"/>
            <a:ext cx="11522075" cy="52467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12">
            <a:extLst>
              <a:ext uri="{FF2B5EF4-FFF2-40B4-BE49-F238E27FC236}">
                <a16:creationId xmlns:a16="http://schemas.microsoft.com/office/drawing/2014/main" id="{8383B7E3-3D39-4773-A1FF-6910DA76D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1022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8D680D1-EA7E-8648-ACF8-3FE75D17BD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55011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8D680D1-EA7E-8648-ACF8-3FE75D17BD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C509742-8850-8208-F997-4A5B900150D3}"/>
              </a:ext>
            </a:extLst>
          </p:cNvPr>
          <p:cNvSpPr/>
          <p:nvPr userDrawn="1"/>
        </p:nvSpPr>
        <p:spPr>
          <a:xfrm>
            <a:off x="191344" y="6381328"/>
            <a:ext cx="2232248" cy="47667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00905" rIns="0" bIns="1009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sz="1271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87CAFC-51D6-D4B3-FA6E-928F9CBB4C78}"/>
              </a:ext>
            </a:extLst>
          </p:cNvPr>
          <p:cNvSpPr/>
          <p:nvPr userDrawn="1"/>
        </p:nvSpPr>
        <p:spPr>
          <a:xfrm>
            <a:off x="10358874" y="6295392"/>
            <a:ext cx="1656184" cy="47667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00905" rIns="0" bIns="1009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sz="127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0666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_2_zei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0125023"/>
              </p:ext>
            </p:extLst>
          </p:nvPr>
        </p:nvGraphicFramePr>
        <p:xfrm>
          <a:off x="2119" y="1593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93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34964" y="908050"/>
            <a:ext cx="11522074" cy="984885"/>
          </a:xfrm>
        </p:spPr>
        <p:txBody>
          <a:bodyPr vert="horz" lIns="0" tIns="0" rIns="0" bIns="0" anchor="t">
            <a:sp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br>
              <a:rPr lang="de-DE"/>
            </a:b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de-DE" altLang="de-DE" smtClean="0"/>
            </a:lvl1pPr>
          </a:lstStyle>
          <a:p>
            <a:fld id="{004B552D-6EC8-4FD7-9C22-6854C415CE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7606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id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EE7053F-DB9B-44B2-AD0F-3AB1F6CB57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31938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EE7053F-DB9B-44B2-AD0F-3AB1F6CB57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3658" y="827422"/>
            <a:ext cx="11224684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Action Title. 26pt. All Caps. </a:t>
            </a:r>
            <a:r>
              <a:rPr lang="de-DE" noProof="0" err="1"/>
              <a:t>Two</a:t>
            </a:r>
            <a:r>
              <a:rPr lang="de-DE" noProof="0"/>
              <a:t> </a:t>
            </a:r>
            <a:r>
              <a:rPr lang="de-DE" noProof="0" err="1"/>
              <a:t>lines</a:t>
            </a:r>
            <a:r>
              <a:rPr lang="de-DE" noProof="0"/>
              <a:t> maximum.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7F3C7-9477-4A86-8F95-C7E5662C6C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4464" y="0"/>
            <a:ext cx="7861540" cy="6587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597E9D-9555-043F-F998-0F283FFFC6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1757" y="339520"/>
            <a:ext cx="3444247" cy="24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098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Grid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EE7053F-DB9B-44B2-AD0F-3AB1F6CB57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31938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EE7053F-DB9B-44B2-AD0F-3AB1F6CB57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1">
            <a:extLst>
              <a:ext uri="{FF2B5EF4-FFF2-40B4-BE49-F238E27FC236}">
                <a16:creationId xmlns:a16="http://schemas.microsoft.com/office/drawing/2014/main" id="{869341E5-C2E3-C181-CD93-8814C1428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9069391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Action Title. 26pt. All Caps. </a:t>
            </a:r>
            <a:r>
              <a:rPr lang="de-DE" noProof="0" err="1"/>
              <a:t>Two</a:t>
            </a:r>
            <a:r>
              <a:rPr lang="de-DE" noProof="0"/>
              <a:t> </a:t>
            </a:r>
            <a:r>
              <a:rPr lang="de-DE" noProof="0" err="1"/>
              <a:t>lines</a:t>
            </a:r>
            <a:r>
              <a:rPr lang="de-DE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0651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9793D-79F4-4F9F-AB6B-6D76DE66F7EA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E6A06C-6447-DBCA-776C-B377619D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4" y="454608"/>
            <a:ext cx="10615927" cy="5474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33" b="1">
                <a:solidFill>
                  <a:srgbClr val="001F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962E03A9-5737-4BB1-1945-5F245A4775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5754" y="1002104"/>
            <a:ext cx="11618380" cy="4966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de-DE" sz="1867" b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Insert </a:t>
            </a:r>
            <a:r>
              <a:rPr lang="de-DE" err="1"/>
              <a:t>action</a:t>
            </a:r>
            <a:r>
              <a:rPr lang="de-DE"/>
              <a:t> title </a:t>
            </a:r>
            <a:r>
              <a:rPr lang="de-DE" err="1"/>
              <a:t>here</a:t>
            </a:r>
            <a:endParaRPr lang="de-DE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F7A1354-6FC2-4BA2-4D02-416383C46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5944" y="6356351"/>
            <a:ext cx="961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29.07.2022</a:t>
            </a:r>
            <a:endParaRPr lang="de-DE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D7A8A82-A2B7-EE7A-4D26-16E8E27E7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55053" y="6356351"/>
            <a:ext cx="36501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DAiA | Project Presentation |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6934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feil mit 2 Zei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014E2C0A-5D81-498F-A0D3-BB6DAD621C2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9765790"/>
              </p:ext>
            </p:extLst>
          </p:nvPr>
        </p:nvGraphicFramePr>
        <p:xfrm>
          <a:off x="1513" y="1134"/>
          <a:ext cx="1513" cy="1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26" imgH="526" progId="TCLayout.ActiveDocument.1">
                  <p:embed/>
                </p:oleObj>
              </mc:Choice>
              <mc:Fallback>
                <p:oleObj name="think-cell Folie" r:id="rId4" imgW="526" imgH="52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014E2C0A-5D81-498F-A0D3-BB6DAD621C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3" y="1134"/>
                        <a:ext cx="1513" cy="11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>
            <a:extLst>
              <a:ext uri="{FF2B5EF4-FFF2-40B4-BE49-F238E27FC236}">
                <a16:creationId xmlns:a16="http://schemas.microsoft.com/office/drawing/2014/main" id="{CB7B7758-A5DA-4377-9519-8F174754706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1"/>
            <a:ext cx="151190" cy="113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24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72BB30D7-3EC2-40D6-9F08-CD3CE6FCC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724571" cy="870857"/>
          </a:xfrm>
          <a:prstGeom prst="rect">
            <a:avLst/>
          </a:prstGeom>
        </p:spPr>
        <p:txBody>
          <a:bodyPr vert="horz" lIns="180000" anchor="ctr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975663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D48217D9-9FFB-43B6-5C46-981FA96131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296151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48217D9-9FFB-43B6-5C46-981FA96131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60F7CD-0C21-A292-911D-4B381EDDD6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9A9AA1-8F01-D548-1358-A7F152900E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4329" y="1101536"/>
            <a:ext cx="11792180" cy="227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66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folie mit Pfe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CE203E9-7CCB-0B13-7E42-BE643FBF0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968673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CE203E9-7CCB-0B13-7E42-BE643FBF0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3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36740" y="0"/>
            <a:ext cx="1152029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  <p:sp>
        <p:nvSpPr>
          <p:cNvPr id="5" name="Textplatzhalter 13">
            <a:extLst>
              <a:ext uri="{FF2B5EF4-FFF2-40B4-BE49-F238E27FC236}">
                <a16:creationId xmlns:a16="http://schemas.microsoft.com/office/drawing/2014/main" id="{E5D92C27-A350-0C03-FA16-F6D5F2C2AF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392" y="6094800"/>
            <a:ext cx="1123364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" tIns="45720" rIns="91440" bIns="0" anchor="t">
            <a:spAutoFit/>
          </a:bodyPr>
          <a:lstStyle>
            <a:lvl1pPr marL="0" indent="0">
              <a:buNone/>
              <a:tabLst>
                <a:tab pos="269875" algn="l"/>
              </a:tabLst>
              <a:defRPr lang="de-DE" sz="1800" dirty="0" smtClean="0">
                <a:latin typeface="Arial" pitchFamily="34" charset="0"/>
              </a:defRPr>
            </a:lvl1pPr>
          </a:lstStyle>
          <a:p>
            <a:pPr lvl="0"/>
            <a:r>
              <a:rPr lang="de-DE"/>
              <a:t>…	Zeile 1</a:t>
            </a:r>
          </a:p>
        </p:txBody>
      </p:sp>
      <p:sp>
        <p:nvSpPr>
          <p:cNvPr id="2" name="Pfeil: Chevron 1">
            <a:extLst>
              <a:ext uri="{FF2B5EF4-FFF2-40B4-BE49-F238E27FC236}">
                <a16:creationId xmlns:a16="http://schemas.microsoft.com/office/drawing/2014/main" id="{0901950E-A8CF-AE81-E741-2528E25C86CE}"/>
              </a:ext>
            </a:extLst>
          </p:cNvPr>
          <p:cNvSpPr/>
          <p:nvPr userDrawn="1"/>
        </p:nvSpPr>
        <p:spPr>
          <a:xfrm>
            <a:off x="338457" y="6093296"/>
            <a:ext cx="253955" cy="341632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Fußzeilenplatzhalter 12">
            <a:extLst>
              <a:ext uri="{FF2B5EF4-FFF2-40B4-BE49-F238E27FC236}">
                <a16:creationId xmlns:a16="http://schemas.microsoft.com/office/drawing/2014/main" id="{7472C446-BA2A-4185-D59A-FB1C975E7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719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211">
          <p15:clr>
            <a:srgbClr val="FBAE40"/>
          </p15:clr>
        </p15:guide>
        <p15:guide id="3" pos="3840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374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 mit Pfe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CE203E9-7CCB-0B13-7E42-BE643FBF0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776156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CE203E9-7CCB-0B13-7E42-BE643FBF0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3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36740" y="0"/>
            <a:ext cx="1152029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  <p:sp>
        <p:nvSpPr>
          <p:cNvPr id="5" name="Textplatzhalter 13">
            <a:extLst>
              <a:ext uri="{FF2B5EF4-FFF2-40B4-BE49-F238E27FC236}">
                <a16:creationId xmlns:a16="http://schemas.microsoft.com/office/drawing/2014/main" id="{E5D92C27-A350-0C03-FA16-F6D5F2C2AF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392" y="6094800"/>
            <a:ext cx="1123364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" tIns="45720" rIns="91440" bIns="0" anchor="t">
            <a:spAutoFit/>
          </a:bodyPr>
          <a:lstStyle>
            <a:lvl1pPr marL="0" indent="0">
              <a:buNone/>
              <a:tabLst>
                <a:tab pos="269875" algn="l"/>
              </a:tabLst>
              <a:defRPr lang="de-DE" sz="1800" dirty="0" smtClean="0">
                <a:latin typeface="Arial" pitchFamily="34" charset="0"/>
              </a:defRPr>
            </a:lvl1pPr>
          </a:lstStyle>
          <a:p>
            <a:pPr lvl="0"/>
            <a:r>
              <a:rPr lang="de-DE"/>
              <a:t>…	Zeile 1</a:t>
            </a:r>
          </a:p>
        </p:txBody>
      </p:sp>
      <p:sp>
        <p:nvSpPr>
          <p:cNvPr id="2" name="Pfeil: Chevron 1">
            <a:extLst>
              <a:ext uri="{FF2B5EF4-FFF2-40B4-BE49-F238E27FC236}">
                <a16:creationId xmlns:a16="http://schemas.microsoft.com/office/drawing/2014/main" id="{0901950E-A8CF-AE81-E741-2528E25C86CE}"/>
              </a:ext>
            </a:extLst>
          </p:cNvPr>
          <p:cNvSpPr/>
          <p:nvPr userDrawn="1"/>
        </p:nvSpPr>
        <p:spPr>
          <a:xfrm>
            <a:off x="338457" y="6093296"/>
            <a:ext cx="253955" cy="341632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45A8BFA6-39A2-5EB7-1648-45131B7896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999" y="1061999"/>
            <a:ext cx="11522075" cy="488795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12">
            <a:extLst>
              <a:ext uri="{FF2B5EF4-FFF2-40B4-BE49-F238E27FC236}">
                <a16:creationId xmlns:a16="http://schemas.microsoft.com/office/drawing/2014/main" id="{A36349F0-B99E-B19A-A237-426E1DDD2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681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211">
          <p15:clr>
            <a:srgbClr val="FBAE40"/>
          </p15:clr>
        </p15:guide>
        <p15:guide id="3" pos="3840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37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folie mit Pfeil 2 Zei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6CB64D0-E2E3-C735-EFFF-5EC237023D8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22183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6CB64D0-E2E3-C735-EFFF-5EC237023D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3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36739" y="0"/>
            <a:ext cx="115203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  <p:sp>
        <p:nvSpPr>
          <p:cNvPr id="4" name="Textplatzhalter 13">
            <a:extLst>
              <a:ext uri="{FF2B5EF4-FFF2-40B4-BE49-F238E27FC236}">
                <a16:creationId xmlns:a16="http://schemas.microsoft.com/office/drawing/2014/main" id="{2341D3BC-5B7B-E1DE-683D-92A4C078F0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392" y="5845501"/>
            <a:ext cx="11230151" cy="54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" tIns="45720" rIns="91440" bIns="0" anchor="t">
            <a:spAutoFit/>
          </a:bodyPr>
          <a:lstStyle>
            <a:lvl1pPr marL="269875" indent="-269875">
              <a:buNone/>
              <a:tabLst>
                <a:tab pos="269875" algn="l"/>
              </a:tabLst>
              <a:defRPr lang="de-DE" sz="1800" dirty="0" smtClean="0">
                <a:latin typeface="Arial" pitchFamily="34" charset="0"/>
              </a:defRPr>
            </a:lvl1pPr>
          </a:lstStyle>
          <a:p>
            <a:pPr lvl="0"/>
            <a:r>
              <a:rPr lang="de-DE"/>
              <a:t>…	Zeile 1</a:t>
            </a:r>
            <a:br>
              <a:rPr lang="de-DE"/>
            </a:br>
            <a:r>
              <a:rPr lang="de-DE"/>
              <a:t>Zeile 2</a:t>
            </a:r>
          </a:p>
        </p:txBody>
      </p:sp>
      <p:sp>
        <p:nvSpPr>
          <p:cNvPr id="2" name="Pfeil: Chevron 1">
            <a:extLst>
              <a:ext uri="{FF2B5EF4-FFF2-40B4-BE49-F238E27FC236}">
                <a16:creationId xmlns:a16="http://schemas.microsoft.com/office/drawing/2014/main" id="{81F41022-3356-7B38-7AB6-893C99457AE0}"/>
              </a:ext>
            </a:extLst>
          </p:cNvPr>
          <p:cNvSpPr/>
          <p:nvPr userDrawn="1"/>
        </p:nvSpPr>
        <p:spPr>
          <a:xfrm>
            <a:off x="338457" y="5845501"/>
            <a:ext cx="253955" cy="341632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" name="Fußzeilenplatzhalter 12">
            <a:extLst>
              <a:ext uri="{FF2B5EF4-FFF2-40B4-BE49-F238E27FC236}">
                <a16:creationId xmlns:a16="http://schemas.microsoft.com/office/drawing/2014/main" id="{F0CDBD57-916A-2C82-58C2-424F5F510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181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3566">
          <p15:clr>
            <a:srgbClr val="FBAE40"/>
          </p15:clr>
        </p15:guide>
        <p15:guide id="5" orient="horz" pos="66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 mit Pfeil 2 Zei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6CB64D0-E2E3-C735-EFFF-5EC237023D8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875138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6CB64D0-E2E3-C735-EFFF-5EC237023D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3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36739" y="0"/>
            <a:ext cx="115203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  <p:sp>
        <p:nvSpPr>
          <p:cNvPr id="4" name="Textplatzhalter 13">
            <a:extLst>
              <a:ext uri="{FF2B5EF4-FFF2-40B4-BE49-F238E27FC236}">
                <a16:creationId xmlns:a16="http://schemas.microsoft.com/office/drawing/2014/main" id="{2341D3BC-5B7B-E1DE-683D-92A4C078F0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392" y="5845501"/>
            <a:ext cx="11230151" cy="54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" tIns="45720" rIns="91440" bIns="0" anchor="t">
            <a:spAutoFit/>
          </a:bodyPr>
          <a:lstStyle>
            <a:lvl1pPr marL="269875" indent="-269875">
              <a:buNone/>
              <a:tabLst>
                <a:tab pos="269875" algn="l"/>
              </a:tabLst>
              <a:defRPr lang="de-DE" sz="1800" dirty="0" smtClean="0">
                <a:latin typeface="Arial" pitchFamily="34" charset="0"/>
              </a:defRPr>
            </a:lvl1pPr>
          </a:lstStyle>
          <a:p>
            <a:pPr lvl="0"/>
            <a:r>
              <a:rPr lang="de-DE"/>
              <a:t>…	Zeile 1</a:t>
            </a:r>
            <a:br>
              <a:rPr lang="de-DE"/>
            </a:br>
            <a:r>
              <a:rPr lang="de-DE"/>
              <a:t>Zeile 2</a:t>
            </a:r>
          </a:p>
        </p:txBody>
      </p:sp>
      <p:sp>
        <p:nvSpPr>
          <p:cNvPr id="2" name="Pfeil: Chevron 1">
            <a:extLst>
              <a:ext uri="{FF2B5EF4-FFF2-40B4-BE49-F238E27FC236}">
                <a16:creationId xmlns:a16="http://schemas.microsoft.com/office/drawing/2014/main" id="{81F41022-3356-7B38-7AB6-893C99457AE0}"/>
              </a:ext>
            </a:extLst>
          </p:cNvPr>
          <p:cNvSpPr/>
          <p:nvPr userDrawn="1"/>
        </p:nvSpPr>
        <p:spPr>
          <a:xfrm>
            <a:off x="338457" y="5845501"/>
            <a:ext cx="253955" cy="341632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" name="Textplatzhalter 7">
            <a:extLst>
              <a:ext uri="{FF2B5EF4-FFF2-40B4-BE49-F238E27FC236}">
                <a16:creationId xmlns:a16="http://schemas.microsoft.com/office/drawing/2014/main" id="{0E15F2F9-B68C-6859-4596-136AAAAE79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999" y="1061999"/>
            <a:ext cx="11522075" cy="45990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12">
            <a:extLst>
              <a:ext uri="{FF2B5EF4-FFF2-40B4-BE49-F238E27FC236}">
                <a16:creationId xmlns:a16="http://schemas.microsoft.com/office/drawing/2014/main" id="{0EC70430-3F32-4011-2DC8-64837192C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1462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3566">
          <p15:clr>
            <a:srgbClr val="FBAE40"/>
          </p15:clr>
        </p15:guide>
        <p15:guide id="5" orient="horz" pos="66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 mit Pfeil 3 Zei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FC8570D-1D2C-9698-7D5A-1384A15055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425822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FC8570D-1D2C-9698-7D5A-1384A15055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3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34963" y="0"/>
            <a:ext cx="1152207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  <p:sp>
        <p:nvSpPr>
          <p:cNvPr id="5" name="Pfeil: Chevron 4">
            <a:extLst>
              <a:ext uri="{FF2B5EF4-FFF2-40B4-BE49-F238E27FC236}">
                <a16:creationId xmlns:a16="http://schemas.microsoft.com/office/drawing/2014/main" id="{BAA33E35-67DC-06F0-07AF-69C22F086318}"/>
              </a:ext>
            </a:extLst>
          </p:cNvPr>
          <p:cNvSpPr/>
          <p:nvPr userDrawn="1"/>
        </p:nvSpPr>
        <p:spPr>
          <a:xfrm>
            <a:off x="338457" y="5596201"/>
            <a:ext cx="253955" cy="341632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2D51949A-8803-AA92-558F-89DE2E43A7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392" y="5596201"/>
            <a:ext cx="11230151" cy="79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" tIns="45720" rIns="91440" bIns="0" anchor="t">
            <a:spAutoFit/>
          </a:bodyPr>
          <a:lstStyle>
            <a:lvl1pPr marL="269875" indent="-269875">
              <a:buNone/>
              <a:tabLst>
                <a:tab pos="269875" algn="l"/>
              </a:tabLst>
              <a:defRPr lang="de-DE" sz="1800" dirty="0" smtClean="0">
                <a:latin typeface="Arial" pitchFamily="34" charset="0"/>
              </a:defRPr>
            </a:lvl1pPr>
          </a:lstStyle>
          <a:p>
            <a:pPr lvl="0"/>
            <a:r>
              <a:rPr lang="de-DE"/>
              <a:t>…	Zeile 1</a:t>
            </a:r>
            <a:br>
              <a:rPr lang="de-DE"/>
            </a:br>
            <a:r>
              <a:rPr lang="de-DE"/>
              <a:t>Zeile 2</a:t>
            </a:r>
            <a:br>
              <a:rPr lang="de-DE"/>
            </a:br>
            <a:r>
              <a:rPr lang="de-DE"/>
              <a:t>Zeile 3</a:t>
            </a:r>
          </a:p>
        </p:txBody>
      </p:sp>
      <p:sp>
        <p:nvSpPr>
          <p:cNvPr id="2" name="Fußzeilenplatzhalter 12">
            <a:extLst>
              <a:ext uri="{FF2B5EF4-FFF2-40B4-BE49-F238E27FC236}">
                <a16:creationId xmlns:a16="http://schemas.microsoft.com/office/drawing/2014/main" id="{4D3E9247-B889-5572-330E-7416F1984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6468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1">
          <p15:clr>
            <a:srgbClr val="FBAE40"/>
          </p15:clr>
        </p15:guide>
        <p15:guide id="3" orient="horz" pos="3430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folie mit Pfeil 3 Zei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5FC8570D-1D2C-9698-7D5A-1384A15055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376183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5FC8570D-1D2C-9698-7D5A-1384A15055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3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34963" y="0"/>
            <a:ext cx="1152207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10800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pPr lvl="0"/>
            <a:r>
              <a:rPr lang="de-DE"/>
              <a:t>Actiontitle</a:t>
            </a:r>
          </a:p>
        </p:txBody>
      </p:sp>
      <p:sp>
        <p:nvSpPr>
          <p:cNvPr id="5" name="Pfeil: Chevron 4">
            <a:extLst>
              <a:ext uri="{FF2B5EF4-FFF2-40B4-BE49-F238E27FC236}">
                <a16:creationId xmlns:a16="http://schemas.microsoft.com/office/drawing/2014/main" id="{BAA33E35-67DC-06F0-07AF-69C22F086318}"/>
              </a:ext>
            </a:extLst>
          </p:cNvPr>
          <p:cNvSpPr/>
          <p:nvPr userDrawn="1"/>
        </p:nvSpPr>
        <p:spPr>
          <a:xfrm>
            <a:off x="338457" y="5596201"/>
            <a:ext cx="253955" cy="341632"/>
          </a:xfrm>
          <a:prstGeom prst="chevron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2D51949A-8803-AA92-558F-89DE2E43A7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392" y="5596201"/>
            <a:ext cx="11230151" cy="79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" tIns="45720" rIns="91440" bIns="0" anchor="t">
            <a:spAutoFit/>
          </a:bodyPr>
          <a:lstStyle>
            <a:lvl1pPr marL="269875" indent="-269875">
              <a:buNone/>
              <a:tabLst>
                <a:tab pos="269875" algn="l"/>
              </a:tabLst>
              <a:defRPr lang="de-DE" sz="1800" dirty="0" smtClean="0">
                <a:latin typeface="Arial" pitchFamily="34" charset="0"/>
              </a:defRPr>
            </a:lvl1pPr>
          </a:lstStyle>
          <a:p>
            <a:pPr lvl="0"/>
            <a:r>
              <a:rPr lang="de-DE"/>
              <a:t>…	Zeile 1</a:t>
            </a:r>
            <a:br>
              <a:rPr lang="de-DE"/>
            </a:br>
            <a:r>
              <a:rPr lang="de-DE"/>
              <a:t>Zeile 2</a:t>
            </a:r>
            <a:br>
              <a:rPr lang="de-DE"/>
            </a:br>
            <a:r>
              <a:rPr lang="de-DE"/>
              <a:t>Zeile 3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B78CC0-E224-D87F-DA80-80E4246611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2000" y="1061999"/>
            <a:ext cx="11522076" cy="43831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Fußzeilenplatzhalter 12">
            <a:extLst>
              <a:ext uri="{FF2B5EF4-FFF2-40B4-BE49-F238E27FC236}">
                <a16:creationId xmlns:a16="http://schemas.microsoft.com/office/drawing/2014/main" id="{D452D58E-6D78-A2BA-7F78-0196FFA9ED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2244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1">
          <p15:clr>
            <a:srgbClr val="FBAE40"/>
          </p15:clr>
        </p15:guide>
        <p15:guide id="3" orient="horz" pos="3430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oleObject" Target="../embeddings/oleObject1.bin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4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45DD36FD-C629-44E2-B103-1BF61EC79B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2873695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9" imgW="353" imgH="353" progId="TCLayout.ActiveDocument.1">
                  <p:embed/>
                </p:oleObj>
              </mc:Choice>
              <mc:Fallback>
                <p:oleObj name="think-cell Folie" r:id="rId39" imgW="353" imgH="353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45DD36FD-C629-44E2-B103-1BF61EC79B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feld 1">
            <a:extLst>
              <a:ext uri="{FF2B5EF4-FFF2-40B4-BE49-F238E27FC236}">
                <a16:creationId xmlns:a16="http://schemas.microsoft.com/office/drawing/2014/main" id="{7AB7D72D-C521-F68F-095D-5D1378147241}"/>
              </a:ext>
            </a:extLst>
          </p:cNvPr>
          <p:cNvSpPr txBox="1"/>
          <p:nvPr userDrawn="1"/>
        </p:nvSpPr>
        <p:spPr>
          <a:xfrm>
            <a:off x="11373057" y="6530410"/>
            <a:ext cx="48397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955A0D33-671D-4463-AADC-D94BE68FBDA2}" type="slidenum">
              <a:rPr lang="de-DE" sz="1200" smtClean="0"/>
              <a:pPr algn="ctr"/>
              <a:t>‹#›</a:t>
            </a:fld>
            <a:endParaRPr lang="de-DE" sz="1200"/>
          </a:p>
        </p:txBody>
      </p:sp>
      <p:sp>
        <p:nvSpPr>
          <p:cNvPr id="5" name="Rechteck 9">
            <a:extLst>
              <a:ext uri="{FF2B5EF4-FFF2-40B4-BE49-F238E27FC236}">
                <a16:creationId xmlns:a16="http://schemas.microsoft.com/office/drawing/2014/main" id="{AD5FACE2-69BA-5E04-73D9-B74669A1B763}"/>
              </a:ext>
            </a:extLst>
          </p:cNvPr>
          <p:cNvSpPr/>
          <p:nvPr userDrawn="1"/>
        </p:nvSpPr>
        <p:spPr>
          <a:xfrm>
            <a:off x="12550564" y="0"/>
            <a:ext cx="381964" cy="381964"/>
          </a:xfrm>
          <a:prstGeom prst="rect">
            <a:avLst/>
          </a:prstGeom>
          <a:solidFill>
            <a:srgbClr val="0072C6"/>
          </a:solidFill>
          <a:ln w="9525" algn="ctr">
            <a:solidFill>
              <a:srgbClr val="1A2536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/>
            <a:endParaRPr lang="en-US" sz="1662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6" name="Rechteck 10">
            <a:extLst>
              <a:ext uri="{FF2B5EF4-FFF2-40B4-BE49-F238E27FC236}">
                <a16:creationId xmlns:a16="http://schemas.microsoft.com/office/drawing/2014/main" id="{0BB42AAE-627E-D7F4-5482-85472D6847CA}"/>
              </a:ext>
            </a:extLst>
          </p:cNvPr>
          <p:cNvSpPr/>
          <p:nvPr userDrawn="1"/>
        </p:nvSpPr>
        <p:spPr>
          <a:xfrm>
            <a:off x="12542732" y="434552"/>
            <a:ext cx="381964" cy="381964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hteck 11">
            <a:extLst>
              <a:ext uri="{FF2B5EF4-FFF2-40B4-BE49-F238E27FC236}">
                <a16:creationId xmlns:a16="http://schemas.microsoft.com/office/drawing/2014/main" id="{5913AE5F-76C2-9B2D-180B-36087C449167}"/>
              </a:ext>
            </a:extLst>
          </p:cNvPr>
          <p:cNvSpPr/>
          <p:nvPr userDrawn="1"/>
        </p:nvSpPr>
        <p:spPr>
          <a:xfrm>
            <a:off x="12542732" y="900182"/>
            <a:ext cx="381964" cy="381964"/>
          </a:xfrm>
          <a:prstGeom prst="rect">
            <a:avLst/>
          </a:prstGeom>
          <a:solidFill>
            <a:srgbClr val="0068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Rechteck 12">
            <a:extLst>
              <a:ext uri="{FF2B5EF4-FFF2-40B4-BE49-F238E27FC236}">
                <a16:creationId xmlns:a16="http://schemas.microsoft.com/office/drawing/2014/main" id="{C046B7D4-16C8-36E5-DA67-6B8FB1FF5B82}"/>
              </a:ext>
            </a:extLst>
          </p:cNvPr>
          <p:cNvSpPr/>
          <p:nvPr userDrawn="1"/>
        </p:nvSpPr>
        <p:spPr>
          <a:xfrm>
            <a:off x="12542732" y="1566324"/>
            <a:ext cx="381964" cy="381964"/>
          </a:xfrm>
          <a:prstGeom prst="rect">
            <a:avLst/>
          </a:prstGeom>
          <a:solidFill>
            <a:srgbClr val="1A2536"/>
          </a:solidFill>
          <a:ln w="9525" algn="ctr">
            <a:solidFill>
              <a:srgbClr val="1A2536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/>
            <a:endParaRPr lang="en-US" sz="1662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9" name="Rechteck 13">
            <a:extLst>
              <a:ext uri="{FF2B5EF4-FFF2-40B4-BE49-F238E27FC236}">
                <a16:creationId xmlns:a16="http://schemas.microsoft.com/office/drawing/2014/main" id="{A16CE115-0CAF-9EF1-42ED-E5A2A77AB8A4}"/>
              </a:ext>
            </a:extLst>
          </p:cNvPr>
          <p:cNvSpPr/>
          <p:nvPr userDrawn="1"/>
        </p:nvSpPr>
        <p:spPr>
          <a:xfrm>
            <a:off x="12542732" y="2027295"/>
            <a:ext cx="381964" cy="381964"/>
          </a:xfrm>
          <a:prstGeom prst="rect">
            <a:avLst/>
          </a:prstGeom>
          <a:solidFill>
            <a:srgbClr val="364D6E"/>
          </a:solidFill>
          <a:ln w="9525" algn="ctr">
            <a:solidFill>
              <a:srgbClr val="364D6E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/>
            <a:endParaRPr lang="en-US" sz="1662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39718A5-48D9-6882-1CCD-F787DE7F35DD}"/>
              </a:ext>
            </a:extLst>
          </p:cNvPr>
          <p:cNvSpPr/>
          <p:nvPr userDrawn="1"/>
        </p:nvSpPr>
        <p:spPr>
          <a:xfrm>
            <a:off x="12542732" y="2488266"/>
            <a:ext cx="381964" cy="381964"/>
          </a:xfrm>
          <a:prstGeom prst="rect">
            <a:avLst/>
          </a:prstGeom>
          <a:solidFill>
            <a:srgbClr val="4C6C9C"/>
          </a:solidFill>
          <a:ln w="9525" algn="ctr">
            <a:solidFill>
              <a:srgbClr val="4C6C9C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/>
            <a:endParaRPr lang="en-US" sz="1662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A955FF7-14A8-8070-959B-30B4E8BAA46D}"/>
              </a:ext>
            </a:extLst>
          </p:cNvPr>
          <p:cNvSpPr/>
          <p:nvPr userDrawn="1"/>
        </p:nvSpPr>
        <p:spPr>
          <a:xfrm>
            <a:off x="12542732" y="2955343"/>
            <a:ext cx="381964" cy="381964"/>
          </a:xfrm>
          <a:prstGeom prst="rect">
            <a:avLst/>
          </a:prstGeom>
          <a:solidFill>
            <a:srgbClr val="6F8DB9"/>
          </a:solidFill>
          <a:ln w="9525" algn="ctr">
            <a:solidFill>
              <a:srgbClr val="6F8DB9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/>
            <a:endParaRPr lang="en-US" sz="1662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B9B28BD-5FF9-103B-6F4C-2B514890E1BF}"/>
              </a:ext>
            </a:extLst>
          </p:cNvPr>
          <p:cNvSpPr/>
          <p:nvPr userDrawn="1"/>
        </p:nvSpPr>
        <p:spPr>
          <a:xfrm>
            <a:off x="12542732" y="3422420"/>
            <a:ext cx="381964" cy="381964"/>
          </a:xfrm>
          <a:prstGeom prst="rect">
            <a:avLst/>
          </a:prstGeom>
          <a:solidFill>
            <a:srgbClr val="C3CFE1"/>
          </a:solidFill>
          <a:ln w="9525" algn="ctr">
            <a:solidFill>
              <a:srgbClr val="C3CFE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/>
            <a:endParaRPr lang="en-US" sz="1662">
              <a:sym typeface="Arial" panose="020B0604020202020204" pitchFamily="34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E137BB8-2FCC-0B95-932D-0F9E5DD3C6A4}"/>
              </a:ext>
            </a:extLst>
          </p:cNvPr>
          <p:cNvSpPr/>
          <p:nvPr userDrawn="1"/>
        </p:nvSpPr>
        <p:spPr>
          <a:xfrm>
            <a:off x="12542732" y="4088563"/>
            <a:ext cx="381964" cy="381964"/>
          </a:xfrm>
          <a:prstGeom prst="rect">
            <a:avLst/>
          </a:prstGeom>
          <a:solidFill>
            <a:srgbClr val="DFE5EF"/>
          </a:solidFill>
          <a:ln w="9525" algn="ctr">
            <a:solidFill>
              <a:srgbClr val="DFE5EF"/>
            </a:solidFill>
            <a:miter lim="800000"/>
            <a:headEnd/>
            <a:tailEnd/>
          </a:ln>
        </p:spPr>
        <p:txBody>
          <a:bodyPr wrap="none" anchor="ctr"/>
          <a:lstStyle/>
          <a:p>
            <a:pPr lvl="0"/>
            <a:endParaRPr lang="en-US" sz="1662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AED7906-182B-DB5A-A16A-10EAE3C9C440}"/>
              </a:ext>
            </a:extLst>
          </p:cNvPr>
          <p:cNvSpPr/>
          <p:nvPr userDrawn="1"/>
        </p:nvSpPr>
        <p:spPr>
          <a:xfrm>
            <a:off x="12542732" y="4535740"/>
            <a:ext cx="381964" cy="381964"/>
          </a:xfrm>
          <a:prstGeom prst="rect">
            <a:avLst/>
          </a:prstGeom>
          <a:solidFill>
            <a:srgbClr val="D9D9D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lvl="0"/>
            <a:endParaRPr lang="en-US" sz="1662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62DCE18-06F3-C3C4-60AB-281D3324C431}"/>
              </a:ext>
            </a:extLst>
          </p:cNvPr>
          <p:cNvSpPr/>
          <p:nvPr userDrawn="1"/>
        </p:nvSpPr>
        <p:spPr>
          <a:xfrm>
            <a:off x="12542732" y="4982917"/>
            <a:ext cx="381964" cy="381964"/>
          </a:xfrm>
          <a:prstGeom prst="rect">
            <a:avLst/>
          </a:prstGeom>
          <a:solidFill>
            <a:srgbClr val="BFBFBF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lvl="0"/>
            <a:endParaRPr lang="en-US" sz="1662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991F041-D5D6-96A2-44F4-926FB239A740}"/>
              </a:ext>
            </a:extLst>
          </p:cNvPr>
          <p:cNvSpPr/>
          <p:nvPr userDrawn="1"/>
        </p:nvSpPr>
        <p:spPr>
          <a:xfrm>
            <a:off x="12542732" y="5877272"/>
            <a:ext cx="381964" cy="381964"/>
          </a:xfrm>
          <a:prstGeom prst="rect">
            <a:avLst/>
          </a:prstGeom>
          <a:solidFill>
            <a:srgbClr val="4D4D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1A31B7F-EA16-B0C5-5363-C79B30DE4F32}"/>
              </a:ext>
            </a:extLst>
          </p:cNvPr>
          <p:cNvSpPr/>
          <p:nvPr userDrawn="1"/>
        </p:nvSpPr>
        <p:spPr>
          <a:xfrm>
            <a:off x="12542732" y="5430094"/>
            <a:ext cx="381964" cy="381964"/>
          </a:xfrm>
          <a:prstGeom prst="rect">
            <a:avLst/>
          </a:prstGeom>
          <a:solidFill>
            <a:srgbClr val="8A8B8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C7D8783-B585-2015-26DD-D78C8200B9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616" y="6526781"/>
            <a:ext cx="4114800" cy="214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6DB8B28-9CF6-57FA-44CB-0A1A6A72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999" y="1062000"/>
            <a:ext cx="11515039" cy="5197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B97513B-3CDC-F831-1BC9-2D3BE3F60FC2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35569" y="6517609"/>
            <a:ext cx="789373" cy="232930"/>
          </a:xfrm>
          <a:prstGeom prst="rect">
            <a:avLst/>
          </a:prstGeom>
        </p:spPr>
      </p:pic>
      <p:pic>
        <p:nvPicPr>
          <p:cNvPr id="23" name="Grafik 22" descr="Ein Bild, das Logo enthält.&#10;&#10;Automatisch generierte Beschreibung">
            <a:extLst>
              <a:ext uri="{FF2B5EF4-FFF2-40B4-BE49-F238E27FC236}">
                <a16:creationId xmlns:a16="http://schemas.microsoft.com/office/drawing/2014/main" id="{047B7260-BC7F-7AF0-646F-8B91BF7EAF3F}"/>
              </a:ext>
            </a:extLst>
          </p:cNvPr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9" y="6570908"/>
            <a:ext cx="293723" cy="154800"/>
          </a:xfrm>
          <a:prstGeom prst="rect">
            <a:avLst/>
          </a:prstGeom>
        </p:spPr>
      </p:pic>
      <p:pic>
        <p:nvPicPr>
          <p:cNvPr id="24" name="Picture 5" descr="A screenshot of a cell phone on a table&#10;&#10;Description automatically generated">
            <a:extLst>
              <a:ext uri="{FF2B5EF4-FFF2-40B4-BE49-F238E27FC236}">
                <a16:creationId xmlns:a16="http://schemas.microsoft.com/office/drawing/2014/main" id="{BC8CEFED-C6A6-471A-357D-957BD28B11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2614" b="71270"/>
          <a:stretch/>
        </p:blipFill>
        <p:spPr>
          <a:xfrm>
            <a:off x="1708539" y="6517609"/>
            <a:ext cx="655562" cy="23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7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30" r:id="rId35"/>
    <p:sldLayoutId id="2147483731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74638" algn="l" defTabSz="914400" rtl="0" eaLnBrk="1" latinLnBrk="0" hangingPunct="1">
        <a:lnSpc>
          <a:spcPct val="90000"/>
        </a:lnSpc>
        <a:spcBef>
          <a:spcPts val="500"/>
        </a:spcBef>
        <a:buFont typeface="Symbol" panose="05050102010706020507" pitchFamily="18" charset="2"/>
        <a:buChar char="-"/>
        <a:tabLst>
          <a:tab pos="447675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265113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79500" indent="-274638" algn="l" defTabSz="914400" rtl="0" eaLnBrk="1" latinLnBrk="0" hangingPunct="1">
        <a:lnSpc>
          <a:spcPct val="90000"/>
        </a:lnSpc>
        <a:spcBef>
          <a:spcPts val="500"/>
        </a:spcBef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44613" indent="-2651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11">
          <p15:clr>
            <a:srgbClr val="F26B43"/>
          </p15:clr>
        </p15:guide>
        <p15:guide id="3" orient="horz">
          <p15:clr>
            <a:srgbClr val="F26B43"/>
          </p15:clr>
        </p15:guide>
        <p15:guide id="4" orient="horz" pos="663">
          <p15:clr>
            <a:srgbClr val="F26B43"/>
          </p15:clr>
        </p15:guide>
        <p15:guide id="5" pos="3840">
          <p15:clr>
            <a:srgbClr val="F26B43"/>
          </p15:clr>
        </p15:guide>
        <p15:guide id="6" pos="74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37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4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7.xml"/><Relationship Id="rId4" Type="http://schemas.openxmlformats.org/officeDocument/2006/relationships/image" Target="../media/image3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4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49.xml"/><Relationship Id="rId4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0.xml"/><Relationship Id="rId4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emf"/><Relationship Id="rId10" Type="http://schemas.openxmlformats.org/officeDocument/2006/relationships/image" Target="../media/image38.png"/><Relationship Id="rId4" Type="http://schemas.openxmlformats.org/officeDocument/2006/relationships/oleObject" Target="../embeddings/oleObject40.bin"/><Relationship Id="rId9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3" Type="http://schemas.openxmlformats.org/officeDocument/2006/relationships/oleObject" Target="../embeddings/oleObject41.bin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3.svg"/><Relationship Id="rId20" Type="http://schemas.openxmlformats.org/officeDocument/2006/relationships/image" Target="../media/image57.svg"/><Relationship Id="rId1" Type="http://schemas.openxmlformats.org/officeDocument/2006/relationships/tags" Target="../tags/tag43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svg"/><Relationship Id="rId19" Type="http://schemas.openxmlformats.org/officeDocument/2006/relationships/image" Target="../media/image56.png"/><Relationship Id="rId4" Type="http://schemas.openxmlformats.org/officeDocument/2006/relationships/image" Target="../media/image33.emf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3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5.xml"/><Relationship Id="rId4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9C75FF80-A296-33C1-EAB3-775F83A1A3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72269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2" imgH="337" progId="TCLayout.ActiveDocument.1">
                  <p:embed/>
                </p:oleObj>
              </mc:Choice>
              <mc:Fallback>
                <p:oleObj name="think-cell Folie" r:id="rId4" imgW="342" imgH="337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9C75FF80-A296-33C1-EAB3-775F83A1A3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1AD110-8286-AAFA-381D-C3E4DC04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59" y="5108991"/>
            <a:ext cx="7950885" cy="1199734"/>
          </a:xfrm>
        </p:spPr>
        <p:txBody>
          <a:bodyPr vert="horz"/>
          <a:lstStyle/>
          <a:p>
            <a:r>
              <a:rPr lang="en-US" sz="2400" dirty="0"/>
              <a:t>{company}</a:t>
            </a:r>
            <a:br>
              <a:rPr lang="en-US" dirty="0"/>
            </a:br>
            <a:endParaRPr lang="en-US" sz="2000" b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FC3765-9214-05FB-D486-13A7A976B08F}"/>
              </a:ext>
            </a:extLst>
          </p:cNvPr>
          <p:cNvSpPr txBox="1"/>
          <p:nvPr/>
        </p:nvSpPr>
        <p:spPr>
          <a:xfrm>
            <a:off x="335359" y="5995154"/>
            <a:ext cx="646938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dirty="0"/>
              <a:t>{date}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8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F3F34483-4C1A-7869-2A61-25C86F4E3D56}"/>
              </a:ext>
            </a:extLst>
          </p:cNvPr>
          <p:cNvSpPr/>
          <p:nvPr/>
        </p:nvSpPr>
        <p:spPr>
          <a:xfrm>
            <a:off x="4819568" y="1724025"/>
            <a:ext cx="2343747" cy="4093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t"/>
          <a:lstStyle/>
          <a:p>
            <a:pPr>
              <a:spcAft>
                <a:spcPts val="1200"/>
              </a:spcAft>
              <a:defRPr/>
            </a:pPr>
            <a:endParaRPr lang="en-US" sz="918" b="1" dirty="0">
              <a:solidFill>
                <a:schemeClr val="tx1"/>
              </a:solidFill>
              <a:latin typeface="Arial" panose="020B0604020202020204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AE701771-4FD3-5B81-5714-848059967E91}"/>
              </a:ext>
            </a:extLst>
          </p:cNvPr>
          <p:cNvSpPr/>
          <p:nvPr/>
        </p:nvSpPr>
        <p:spPr>
          <a:xfrm>
            <a:off x="7432566" y="3927330"/>
            <a:ext cx="4156930" cy="1890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t"/>
          <a:lstStyle/>
          <a:p>
            <a:pPr>
              <a:spcAft>
                <a:spcPts val="1200"/>
              </a:spcAft>
              <a:defRPr/>
            </a:pPr>
            <a:endParaRPr lang="en-US" sz="918" b="1" dirty="0">
              <a:solidFill>
                <a:schemeClr val="tx1"/>
              </a:solidFill>
              <a:latin typeface="Arial" panose="020B0604020202020204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EC24EE9-30DF-5D1B-DE01-14F332746ADB}"/>
              </a:ext>
            </a:extLst>
          </p:cNvPr>
          <p:cNvSpPr/>
          <p:nvPr/>
        </p:nvSpPr>
        <p:spPr>
          <a:xfrm>
            <a:off x="393388" y="3927330"/>
            <a:ext cx="4156930" cy="1890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t"/>
          <a:lstStyle/>
          <a:p>
            <a:pPr>
              <a:spcAft>
                <a:spcPts val="1200"/>
              </a:spcAft>
              <a:defRPr/>
            </a:pPr>
            <a:endParaRPr lang="en-US" sz="918" b="1" dirty="0">
              <a:solidFill>
                <a:schemeClr val="tx1"/>
              </a:solidFill>
              <a:latin typeface="Arial" panose="020B0604020202020204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FC0914F-1638-2D68-8B18-F6C6BBBA5824}"/>
              </a:ext>
            </a:extLst>
          </p:cNvPr>
          <p:cNvSpPr/>
          <p:nvPr/>
        </p:nvSpPr>
        <p:spPr>
          <a:xfrm>
            <a:off x="393388" y="1724025"/>
            <a:ext cx="4156930" cy="1890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t"/>
          <a:lstStyle/>
          <a:p>
            <a:pPr>
              <a:spcAft>
                <a:spcPts val="1200"/>
              </a:spcAft>
              <a:defRPr/>
            </a:pPr>
            <a:endParaRPr lang="en-US" sz="918" b="1" dirty="0">
              <a:solidFill>
                <a:schemeClr val="tx1"/>
              </a:solidFill>
              <a:latin typeface="Arial" panose="020B0604020202020204"/>
            </a:endParaRPr>
          </a:p>
        </p:txBody>
      </p:sp>
      <p:graphicFrame>
        <p:nvGraphicFramePr>
          <p:cNvPr id="15" name="think-cell data - do not delete" hidden="1">
            <a:extLst>
              <a:ext uri="{FF2B5EF4-FFF2-40B4-BE49-F238E27FC236}">
                <a16:creationId xmlns:a16="http://schemas.microsoft.com/office/drawing/2014/main" id="{546B645C-195A-30ED-82F7-198468CA21A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71" imgH="473" progId="TCLayout.ActiveDocument.1">
                  <p:embed/>
                </p:oleObj>
              </mc:Choice>
              <mc:Fallback>
                <p:oleObj name="think-cell Folie" r:id="rId4" imgW="471" imgH="473" progId="TCLayout.ActiveDocument.1">
                  <p:embed/>
                  <p:pic>
                    <p:nvPicPr>
                      <p:cNvPr id="1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46B645C-195A-30ED-82F7-198468CA21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8C44463-E363-AE40-3EA5-1AC88244E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{Title}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09878C-22AC-B728-1FAB-0CA77D3C3520}"/>
              </a:ext>
            </a:extLst>
          </p:cNvPr>
          <p:cNvSpPr txBox="1"/>
          <p:nvPr/>
        </p:nvSpPr>
        <p:spPr>
          <a:xfrm>
            <a:off x="4948236" y="1812353"/>
            <a:ext cx="2095502" cy="4005340"/>
          </a:xfrm>
          <a:prstGeom prst="rect">
            <a:avLst/>
          </a:prstGeom>
          <a:noFill/>
          <a:ln>
            <a:noFill/>
          </a:ln>
        </p:spPr>
        <p:txBody>
          <a:bodyPr wrap="square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{1}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1C7B1BC-C4A6-220B-B01B-4EDAEB64BB4F}"/>
              </a:ext>
            </a:extLst>
          </p:cNvPr>
          <p:cNvSpPr txBox="1"/>
          <p:nvPr/>
        </p:nvSpPr>
        <p:spPr>
          <a:xfrm>
            <a:off x="581853" y="1812353"/>
            <a:ext cx="3780000" cy="1531688"/>
          </a:xfrm>
          <a:prstGeom prst="rect">
            <a:avLst/>
          </a:prstGeom>
          <a:noFill/>
          <a:ln>
            <a:noFill/>
          </a:ln>
        </p:spPr>
        <p:txBody>
          <a:bodyPr wrap="square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{2</a:t>
            </a:r>
            <a:r>
              <a:rPr lang="en-US" sz="1200" dirty="0">
                <a:latin typeface="Arial" panose="020B0604020202020204"/>
              </a:rPr>
              <a:t>}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A38BB186-9053-B7DB-0E49-32EB2F06B91E}"/>
              </a:ext>
            </a:extLst>
          </p:cNvPr>
          <p:cNvSpPr txBox="1"/>
          <p:nvPr/>
        </p:nvSpPr>
        <p:spPr>
          <a:xfrm>
            <a:off x="581853" y="4056376"/>
            <a:ext cx="3780000" cy="1556147"/>
          </a:xfrm>
          <a:prstGeom prst="rect">
            <a:avLst/>
          </a:prstGeom>
          <a:noFill/>
          <a:ln>
            <a:noFill/>
          </a:ln>
        </p:spPr>
        <p:txBody>
          <a:bodyPr wrap="square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</a:t>
            </a:r>
            <a:r>
              <a:rPr lang="en-US" sz="1200" dirty="0">
                <a:latin typeface="Arial" panose="020B0604020202020204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}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9556F491-223B-D944-F635-EAD0C7ECCEB6}"/>
              </a:ext>
            </a:extLst>
          </p:cNvPr>
          <p:cNvSpPr txBox="1"/>
          <p:nvPr/>
        </p:nvSpPr>
        <p:spPr>
          <a:xfrm>
            <a:off x="7621031" y="4003823"/>
            <a:ext cx="3780000" cy="1661252"/>
          </a:xfrm>
          <a:prstGeom prst="rect">
            <a:avLst/>
          </a:prstGeom>
          <a:noFill/>
          <a:ln>
            <a:noFill/>
          </a:ln>
        </p:spPr>
        <p:txBody>
          <a:bodyPr vert="horz" wrap="square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</a:t>
            </a:r>
            <a:r>
              <a:rPr lang="en-US" sz="1200" dirty="0">
                <a:latin typeface="Arial" panose="020B0604020202020204"/>
              </a:rPr>
              <a:t>5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}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27265BA3-8B93-4F22-3E05-084159D327E1}"/>
              </a:ext>
            </a:extLst>
          </p:cNvPr>
          <p:cNvSpPr/>
          <p:nvPr/>
        </p:nvSpPr>
        <p:spPr>
          <a:xfrm>
            <a:off x="7432566" y="1704350"/>
            <a:ext cx="4156930" cy="1890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t"/>
          <a:lstStyle/>
          <a:p>
            <a:pPr>
              <a:spcAft>
                <a:spcPts val="1200"/>
              </a:spcAft>
              <a:defRPr/>
            </a:pPr>
            <a:endParaRPr lang="en-US" sz="918" b="1" dirty="0">
              <a:solidFill>
                <a:schemeClr val="tx1"/>
              </a:solidFill>
              <a:latin typeface="Arial" panose="020B0604020202020204"/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D2E8AAED-398A-8F3B-B1F7-0F5976353E78}"/>
              </a:ext>
            </a:extLst>
          </p:cNvPr>
          <p:cNvSpPr txBox="1"/>
          <p:nvPr/>
        </p:nvSpPr>
        <p:spPr>
          <a:xfrm>
            <a:off x="7621031" y="1812353"/>
            <a:ext cx="3780000" cy="1616647"/>
          </a:xfrm>
          <a:prstGeom prst="rect">
            <a:avLst/>
          </a:prstGeom>
          <a:noFill/>
          <a:ln>
            <a:noFill/>
          </a:ln>
        </p:spPr>
        <p:txBody>
          <a:bodyPr vert="horz" wrap="square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{3}</a:t>
            </a:r>
          </a:p>
        </p:txBody>
      </p:sp>
    </p:spTree>
    <p:extLst>
      <p:ext uri="{BB962C8B-B14F-4D97-AF65-F5344CB8AC3E}">
        <p14:creationId xmlns:p14="http://schemas.microsoft.com/office/powerpoint/2010/main" val="3712355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F169B738-B623-11D4-31E6-8F28F0396BB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71" imgH="473" progId="TCLayout.ActiveDocument.1">
                  <p:embed/>
                </p:oleObj>
              </mc:Choice>
              <mc:Fallback>
                <p:oleObj name="think-cell Folie" r:id="rId3" imgW="471" imgH="473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169B738-B623-11D4-31E6-8F28F0396B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92EFFDF-CA9C-1B50-8BB3-D8888EC6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{Title}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D795344-CDC7-1290-C769-246DF541B050}"/>
              </a:ext>
            </a:extLst>
          </p:cNvPr>
          <p:cNvSpPr txBox="1">
            <a:spLocks/>
          </p:cNvSpPr>
          <p:nvPr/>
        </p:nvSpPr>
        <p:spPr>
          <a:xfrm>
            <a:off x="6264519" y="1369699"/>
            <a:ext cx="4976448" cy="49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733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aheim"/>
                <a:sym typeface="Anaheim"/>
              </a:rPr>
              <a:t>{2}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674651C-BC46-D9ED-46E7-B3C10B70D15D}"/>
              </a:ext>
            </a:extLst>
          </p:cNvPr>
          <p:cNvSpPr txBox="1"/>
          <p:nvPr/>
        </p:nvSpPr>
        <p:spPr>
          <a:xfrm>
            <a:off x="536028" y="1219200"/>
            <a:ext cx="4976448" cy="49955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l"/>
            <a:r>
              <a:rPr lang="en-US" altLang="zh-CN" sz="1200" dirty="0"/>
              <a:t>{1}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2900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A2EE4-24F6-EFF7-E36B-60EEB192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{Title}</a:t>
            </a:r>
            <a:endParaRPr lang="zh-CN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0A555E0-9DA9-C030-4BA3-53E56850D306}"/>
              </a:ext>
            </a:extLst>
          </p:cNvPr>
          <p:cNvSpPr/>
          <p:nvPr/>
        </p:nvSpPr>
        <p:spPr>
          <a:xfrm>
            <a:off x="566191" y="1257952"/>
            <a:ext cx="3049368" cy="4543758"/>
          </a:xfrm>
          <a:prstGeom prst="rect">
            <a:avLst/>
          </a:prstGeom>
          <a:solidFill>
            <a:srgbClr val="DDE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t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sz="780" b="1" dirty="0">
              <a:solidFill>
                <a:schemeClr val="tx1"/>
              </a:solidFill>
              <a:latin typeface="Arial" panose="020B0604020202020204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DAFBE37-D1D0-1BD9-2012-FABC4D77A4F5}"/>
              </a:ext>
            </a:extLst>
          </p:cNvPr>
          <p:cNvSpPr/>
          <p:nvPr/>
        </p:nvSpPr>
        <p:spPr>
          <a:xfrm>
            <a:off x="4571315" y="1256307"/>
            <a:ext cx="3049368" cy="4543758"/>
          </a:xfrm>
          <a:prstGeom prst="rect">
            <a:avLst/>
          </a:prstGeom>
          <a:solidFill>
            <a:srgbClr val="DDE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t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sz="780" b="1" dirty="0">
              <a:solidFill>
                <a:schemeClr val="tx1"/>
              </a:solidFill>
              <a:latin typeface="Arial" panose="020B0604020202020204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93D5DE65-93A6-1164-81B2-EB59D50CB37F}"/>
              </a:ext>
            </a:extLst>
          </p:cNvPr>
          <p:cNvSpPr/>
          <p:nvPr/>
        </p:nvSpPr>
        <p:spPr>
          <a:xfrm>
            <a:off x="8576441" y="1257952"/>
            <a:ext cx="3049368" cy="4543758"/>
          </a:xfrm>
          <a:prstGeom prst="rect">
            <a:avLst/>
          </a:prstGeom>
          <a:solidFill>
            <a:srgbClr val="DDE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t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sz="780" b="1" dirty="0">
              <a:solidFill>
                <a:schemeClr val="tx1"/>
              </a:solidFill>
              <a:latin typeface="Arial" panose="020B0604020202020204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4ABA03D-D86C-3BC5-156C-5AEB92F0CA72}"/>
              </a:ext>
            </a:extLst>
          </p:cNvPr>
          <p:cNvSpPr txBox="1"/>
          <p:nvPr/>
        </p:nvSpPr>
        <p:spPr>
          <a:xfrm>
            <a:off x="672662" y="1387366"/>
            <a:ext cx="2774731" cy="42126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l"/>
            <a:r>
              <a:rPr lang="en-US" altLang="zh-CN" sz="1200" dirty="0"/>
              <a:t>{1}</a:t>
            </a:r>
            <a:endParaRPr lang="zh-CN" alt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6617403-9C97-CA07-F8F8-88218002A044}"/>
              </a:ext>
            </a:extLst>
          </p:cNvPr>
          <p:cNvSpPr txBox="1"/>
          <p:nvPr/>
        </p:nvSpPr>
        <p:spPr>
          <a:xfrm>
            <a:off x="4708634" y="1421845"/>
            <a:ext cx="2774731" cy="42126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l"/>
            <a:r>
              <a:rPr lang="en-US" altLang="zh-CN" sz="1200" dirty="0"/>
              <a:t>{2}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524DF8-95E2-CA08-F8E4-D8C7DCDEB570}"/>
              </a:ext>
            </a:extLst>
          </p:cNvPr>
          <p:cNvSpPr txBox="1"/>
          <p:nvPr/>
        </p:nvSpPr>
        <p:spPr>
          <a:xfrm>
            <a:off x="8744607" y="1400825"/>
            <a:ext cx="2774731" cy="42126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l"/>
            <a:r>
              <a:rPr lang="en-US" altLang="zh-CN" sz="1200" dirty="0"/>
              <a:t>{3}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5355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A2EE4-24F6-EFF7-E36B-60EEB192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{Title}</a:t>
            </a:r>
            <a:endParaRPr lang="zh-CN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AEB5824-9EE2-3EDB-43D2-7427E8B20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763" y="1304761"/>
            <a:ext cx="4526061" cy="2124240"/>
          </a:xfrm>
          <a:prstGeom prst="rect">
            <a:avLst/>
          </a:prstGeom>
          <a:solidFill>
            <a:srgbClr val="C3CFE1"/>
          </a:soli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72000" tIns="36000" rIns="72000" bIns="36000" anchor="t"/>
          <a:lstStyle/>
          <a:p>
            <a:pPr algn="ctr"/>
            <a:endParaRPr lang="en-US" sz="1400" b="1" kern="0" dirty="0"/>
          </a:p>
          <a:p>
            <a:endParaRPr lang="en-US" sz="2000" kern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6D8C51-C740-8724-9327-17A31AAE5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1304760"/>
            <a:ext cx="4526061" cy="2124240"/>
          </a:xfrm>
          <a:prstGeom prst="rect">
            <a:avLst/>
          </a:prstGeom>
          <a:solidFill>
            <a:srgbClr val="C3CFE1"/>
          </a:soli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72000" tIns="36000" rIns="72000" bIns="36000" anchor="t"/>
          <a:lstStyle/>
          <a:p>
            <a:pPr algn="ctr"/>
            <a:endParaRPr lang="en-US" sz="1400" b="1" kern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983CD3F-BCDF-D5CE-0785-CA9E72A69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762" y="3819362"/>
            <a:ext cx="4526061" cy="2124240"/>
          </a:xfrm>
          <a:prstGeom prst="rect">
            <a:avLst/>
          </a:prstGeom>
          <a:solidFill>
            <a:srgbClr val="C3CFE1"/>
          </a:soli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72000" tIns="36000" rIns="72000" bIns="36000" anchor="t"/>
          <a:lstStyle/>
          <a:p>
            <a:pPr algn="ctr"/>
            <a:endParaRPr lang="en-US" sz="1400" b="1" kern="0" dirty="0"/>
          </a:p>
          <a:p>
            <a:endParaRPr lang="en-US" sz="2000" kern="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C202021-B0C2-6759-B6E0-694191C03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8" y="3819362"/>
            <a:ext cx="4526061" cy="2124240"/>
          </a:xfrm>
          <a:prstGeom prst="rect">
            <a:avLst/>
          </a:prstGeom>
          <a:solidFill>
            <a:srgbClr val="C3CFE1"/>
          </a:soli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72000" tIns="36000" rIns="72000" bIns="36000" anchor="t"/>
          <a:lstStyle/>
          <a:p>
            <a:pPr algn="ctr"/>
            <a:endParaRPr lang="en-US" sz="1400" b="1" kern="0" dirty="0"/>
          </a:p>
          <a:p>
            <a:endParaRPr lang="en-US" sz="2000" kern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1E7341-F1CA-CBBA-630C-D6C10327F53B}"/>
              </a:ext>
            </a:extLst>
          </p:cNvPr>
          <p:cNvSpPr txBox="1"/>
          <p:nvPr/>
        </p:nvSpPr>
        <p:spPr>
          <a:xfrm>
            <a:off x="1288150" y="1450428"/>
            <a:ext cx="4351283" cy="18918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l"/>
            <a:r>
              <a:rPr lang="en-US" altLang="zh-CN" sz="1200" dirty="0"/>
              <a:t>{1}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582D3A-113E-B860-8461-334CBB55B2FB}"/>
              </a:ext>
            </a:extLst>
          </p:cNvPr>
          <p:cNvSpPr txBox="1"/>
          <p:nvPr/>
        </p:nvSpPr>
        <p:spPr>
          <a:xfrm>
            <a:off x="6197209" y="1420949"/>
            <a:ext cx="4351283" cy="18918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l"/>
            <a:r>
              <a:rPr lang="en-US" altLang="zh-CN" sz="1200" dirty="0"/>
              <a:t>{2}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833C8F-6906-8A31-0382-150439885EC3}"/>
              </a:ext>
            </a:extLst>
          </p:cNvPr>
          <p:cNvSpPr txBox="1"/>
          <p:nvPr/>
        </p:nvSpPr>
        <p:spPr>
          <a:xfrm>
            <a:off x="1288149" y="3888827"/>
            <a:ext cx="4351283" cy="18918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l"/>
            <a:r>
              <a:rPr lang="en-US" altLang="zh-CN" sz="1200" dirty="0"/>
              <a:t>{3}</a:t>
            </a:r>
            <a:endParaRPr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868A25-BDC9-0140-FBAA-3E7094CCD553}"/>
              </a:ext>
            </a:extLst>
          </p:cNvPr>
          <p:cNvSpPr txBox="1"/>
          <p:nvPr/>
        </p:nvSpPr>
        <p:spPr>
          <a:xfrm>
            <a:off x="6197209" y="3970283"/>
            <a:ext cx="4351283" cy="18918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l"/>
            <a:r>
              <a:rPr lang="en-US" altLang="zh-CN" sz="1200" dirty="0"/>
              <a:t>{4}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67807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>
            <a:extLst>
              <a:ext uri="{FF2B5EF4-FFF2-40B4-BE49-F238E27FC236}">
                <a16:creationId xmlns:a16="http://schemas.microsoft.com/office/drawing/2014/main" id="{F3F34483-4C1A-7869-2A61-25C86F4E3D56}"/>
              </a:ext>
            </a:extLst>
          </p:cNvPr>
          <p:cNvSpPr/>
          <p:nvPr/>
        </p:nvSpPr>
        <p:spPr>
          <a:xfrm>
            <a:off x="4819568" y="1724025"/>
            <a:ext cx="2343747" cy="40936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t"/>
          <a:lstStyle/>
          <a:p>
            <a:pPr>
              <a:spcAft>
                <a:spcPts val="1200"/>
              </a:spcAft>
              <a:defRPr/>
            </a:pPr>
            <a:endParaRPr lang="en-US" sz="918" b="1" dirty="0">
              <a:solidFill>
                <a:schemeClr val="tx1"/>
              </a:solidFill>
              <a:latin typeface="Arial" panose="020B0604020202020204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AE701771-4FD3-5B81-5714-848059967E91}"/>
              </a:ext>
            </a:extLst>
          </p:cNvPr>
          <p:cNvSpPr/>
          <p:nvPr/>
        </p:nvSpPr>
        <p:spPr>
          <a:xfrm>
            <a:off x="7432566" y="3927330"/>
            <a:ext cx="4156930" cy="1890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t"/>
          <a:lstStyle/>
          <a:p>
            <a:pPr>
              <a:spcAft>
                <a:spcPts val="1200"/>
              </a:spcAft>
              <a:defRPr/>
            </a:pPr>
            <a:endParaRPr lang="en-US" sz="918" b="1" dirty="0">
              <a:solidFill>
                <a:schemeClr val="tx1"/>
              </a:solidFill>
              <a:latin typeface="Arial" panose="020B0604020202020204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EC24EE9-30DF-5D1B-DE01-14F332746ADB}"/>
              </a:ext>
            </a:extLst>
          </p:cNvPr>
          <p:cNvSpPr/>
          <p:nvPr/>
        </p:nvSpPr>
        <p:spPr>
          <a:xfrm>
            <a:off x="393388" y="3927330"/>
            <a:ext cx="4156930" cy="1890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t"/>
          <a:lstStyle/>
          <a:p>
            <a:pPr>
              <a:spcAft>
                <a:spcPts val="1200"/>
              </a:spcAft>
              <a:defRPr/>
            </a:pPr>
            <a:endParaRPr lang="en-US" sz="918" b="1" dirty="0">
              <a:solidFill>
                <a:schemeClr val="tx1"/>
              </a:solidFill>
              <a:latin typeface="Arial" panose="020B0604020202020204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FC0914F-1638-2D68-8B18-F6C6BBBA5824}"/>
              </a:ext>
            </a:extLst>
          </p:cNvPr>
          <p:cNvSpPr/>
          <p:nvPr/>
        </p:nvSpPr>
        <p:spPr>
          <a:xfrm>
            <a:off x="393388" y="1724025"/>
            <a:ext cx="4156930" cy="1890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t"/>
          <a:lstStyle/>
          <a:p>
            <a:pPr>
              <a:spcAft>
                <a:spcPts val="1200"/>
              </a:spcAft>
              <a:defRPr/>
            </a:pPr>
            <a:endParaRPr lang="en-US" sz="918" b="1" dirty="0">
              <a:solidFill>
                <a:schemeClr val="tx1"/>
              </a:solidFill>
              <a:latin typeface="Arial" panose="020B0604020202020204"/>
            </a:endParaRPr>
          </a:p>
        </p:txBody>
      </p:sp>
      <p:graphicFrame>
        <p:nvGraphicFramePr>
          <p:cNvPr id="15" name="think-cell data - do not delete" hidden="1">
            <a:extLst>
              <a:ext uri="{FF2B5EF4-FFF2-40B4-BE49-F238E27FC236}">
                <a16:creationId xmlns:a16="http://schemas.microsoft.com/office/drawing/2014/main" id="{546B645C-195A-30ED-82F7-198468CA21A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71" imgH="473" progId="TCLayout.ActiveDocument.1">
                  <p:embed/>
                </p:oleObj>
              </mc:Choice>
              <mc:Fallback>
                <p:oleObj name="think-cell Folie" r:id="rId4" imgW="471" imgH="473" progId="TCLayout.ActiveDocument.1">
                  <p:embed/>
                  <p:pic>
                    <p:nvPicPr>
                      <p:cNvPr id="1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46B645C-195A-30ED-82F7-198468CA21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8C44463-E363-AE40-3EA5-1AC88244E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{Title}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09878C-22AC-B728-1FAB-0CA77D3C3520}"/>
              </a:ext>
            </a:extLst>
          </p:cNvPr>
          <p:cNvSpPr txBox="1"/>
          <p:nvPr/>
        </p:nvSpPr>
        <p:spPr>
          <a:xfrm>
            <a:off x="4948236" y="1812353"/>
            <a:ext cx="2095502" cy="4005340"/>
          </a:xfrm>
          <a:prstGeom prst="rect">
            <a:avLst/>
          </a:prstGeom>
          <a:noFill/>
          <a:ln>
            <a:noFill/>
          </a:ln>
        </p:spPr>
        <p:txBody>
          <a:bodyPr wrap="square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{1}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1C7B1BC-C4A6-220B-B01B-4EDAEB64BB4F}"/>
              </a:ext>
            </a:extLst>
          </p:cNvPr>
          <p:cNvSpPr txBox="1"/>
          <p:nvPr/>
        </p:nvSpPr>
        <p:spPr>
          <a:xfrm>
            <a:off x="581853" y="1812353"/>
            <a:ext cx="3780000" cy="1531688"/>
          </a:xfrm>
          <a:prstGeom prst="rect">
            <a:avLst/>
          </a:prstGeom>
          <a:noFill/>
          <a:ln>
            <a:noFill/>
          </a:ln>
        </p:spPr>
        <p:txBody>
          <a:bodyPr wrap="square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{2</a:t>
            </a:r>
            <a:r>
              <a:rPr lang="en-US" sz="1200" dirty="0">
                <a:latin typeface="Arial" panose="020B0604020202020204"/>
              </a:rPr>
              <a:t>}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A38BB186-9053-B7DB-0E49-32EB2F06B91E}"/>
              </a:ext>
            </a:extLst>
          </p:cNvPr>
          <p:cNvSpPr txBox="1"/>
          <p:nvPr/>
        </p:nvSpPr>
        <p:spPr>
          <a:xfrm>
            <a:off x="581853" y="4056376"/>
            <a:ext cx="3780000" cy="1556147"/>
          </a:xfrm>
          <a:prstGeom prst="rect">
            <a:avLst/>
          </a:prstGeom>
          <a:noFill/>
          <a:ln>
            <a:noFill/>
          </a:ln>
        </p:spPr>
        <p:txBody>
          <a:bodyPr wrap="square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</a:t>
            </a:r>
            <a:r>
              <a:rPr lang="en-US" sz="1200" dirty="0">
                <a:latin typeface="Arial" panose="020B0604020202020204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}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9556F491-223B-D944-F635-EAD0C7ECCEB6}"/>
              </a:ext>
            </a:extLst>
          </p:cNvPr>
          <p:cNvSpPr txBox="1"/>
          <p:nvPr/>
        </p:nvSpPr>
        <p:spPr>
          <a:xfrm>
            <a:off x="7621031" y="4003823"/>
            <a:ext cx="3780000" cy="1661252"/>
          </a:xfrm>
          <a:prstGeom prst="rect">
            <a:avLst/>
          </a:prstGeom>
          <a:noFill/>
          <a:ln>
            <a:noFill/>
          </a:ln>
        </p:spPr>
        <p:txBody>
          <a:bodyPr vert="horz" wrap="square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</a:t>
            </a:r>
            <a:r>
              <a:rPr lang="en-US" sz="1200" dirty="0">
                <a:latin typeface="Arial" panose="020B0604020202020204"/>
              </a:rPr>
              <a:t>5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}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27265BA3-8B93-4F22-3E05-084159D327E1}"/>
              </a:ext>
            </a:extLst>
          </p:cNvPr>
          <p:cNvSpPr/>
          <p:nvPr/>
        </p:nvSpPr>
        <p:spPr>
          <a:xfrm>
            <a:off x="7432566" y="1704350"/>
            <a:ext cx="4156930" cy="1890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t"/>
          <a:lstStyle/>
          <a:p>
            <a:pPr>
              <a:spcAft>
                <a:spcPts val="1200"/>
              </a:spcAft>
              <a:defRPr/>
            </a:pPr>
            <a:endParaRPr lang="en-US" sz="918" b="1" dirty="0">
              <a:solidFill>
                <a:schemeClr val="tx1"/>
              </a:solidFill>
              <a:latin typeface="Arial" panose="020B0604020202020204"/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D2E8AAED-398A-8F3B-B1F7-0F5976353E78}"/>
              </a:ext>
            </a:extLst>
          </p:cNvPr>
          <p:cNvSpPr txBox="1"/>
          <p:nvPr/>
        </p:nvSpPr>
        <p:spPr>
          <a:xfrm>
            <a:off x="7621031" y="1812353"/>
            <a:ext cx="3780000" cy="1616647"/>
          </a:xfrm>
          <a:prstGeom prst="rect">
            <a:avLst/>
          </a:prstGeom>
          <a:noFill/>
          <a:ln>
            <a:noFill/>
          </a:ln>
        </p:spPr>
        <p:txBody>
          <a:bodyPr vert="horz" wrap="square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{3}</a:t>
            </a:r>
          </a:p>
        </p:txBody>
      </p:sp>
    </p:spTree>
    <p:extLst>
      <p:ext uri="{BB962C8B-B14F-4D97-AF65-F5344CB8AC3E}">
        <p14:creationId xmlns:p14="http://schemas.microsoft.com/office/powerpoint/2010/main" val="766388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2DDB2968-01C3-478C-9301-375CA8A9E0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79322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17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F169B738-B623-11D4-31E6-8F28F0396BB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71" imgH="473" progId="TCLayout.ActiveDocument.1">
                  <p:embed/>
                </p:oleObj>
              </mc:Choice>
              <mc:Fallback>
                <p:oleObj name="think-cell Folie" r:id="rId3" imgW="471" imgH="473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169B738-B623-11D4-31E6-8F28F0396B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92EFFDF-CA9C-1B50-8BB3-D8888EC6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Overview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B683F26-AB4B-E6B2-4642-57D1B1336C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Company Information.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EE79B711-A39D-530A-70F5-45A0990835FE}"/>
              </a:ext>
            </a:extLst>
          </p:cNvPr>
          <p:cNvSpPr txBox="1"/>
          <p:nvPr/>
        </p:nvSpPr>
        <p:spPr>
          <a:xfrm>
            <a:off x="968170" y="2129735"/>
            <a:ext cx="3364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Company Name: {c}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9855C2A-52EA-02E4-F46D-824439A13577}"/>
              </a:ext>
            </a:extLst>
          </p:cNvPr>
          <p:cNvSpPr txBox="1"/>
          <p:nvPr/>
        </p:nvSpPr>
        <p:spPr>
          <a:xfrm>
            <a:off x="970951" y="2753010"/>
            <a:ext cx="3361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Sector: {s}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0C6DBF45-6FCA-EB71-CE40-D4696E8C88BA}"/>
              </a:ext>
            </a:extLst>
          </p:cNvPr>
          <p:cNvSpPr txBox="1"/>
          <p:nvPr/>
        </p:nvSpPr>
        <p:spPr>
          <a:xfrm>
            <a:off x="968170" y="3376285"/>
            <a:ext cx="3361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Industry: {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}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24F1C3F-D8D7-8A91-3999-B7762129AE90}"/>
              </a:ext>
            </a:extLst>
          </p:cNvPr>
          <p:cNvSpPr txBox="1"/>
          <p:nvPr/>
        </p:nvSpPr>
        <p:spPr>
          <a:xfrm>
            <a:off x="968170" y="3999560"/>
            <a:ext cx="3361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Country: {co}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41333D48-B6CC-644B-2176-D0136B40ABB3}"/>
              </a:ext>
            </a:extLst>
          </p:cNvPr>
          <p:cNvSpPr txBox="1"/>
          <p:nvPr/>
        </p:nvSpPr>
        <p:spPr>
          <a:xfrm>
            <a:off x="968170" y="4622835"/>
            <a:ext cx="3361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City: {ci}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A6DBE52D-D16B-048E-3F69-DF2C1B957199}"/>
              </a:ext>
            </a:extLst>
          </p:cNvPr>
          <p:cNvSpPr txBox="1"/>
          <p:nvPr/>
        </p:nvSpPr>
        <p:spPr>
          <a:xfrm>
            <a:off x="968170" y="5246110"/>
            <a:ext cx="3361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Number of employees: {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}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635957B1-5107-7434-41AF-ECC9203AC83B}"/>
              </a:ext>
            </a:extLst>
          </p:cNvPr>
          <p:cNvSpPr txBox="1"/>
          <p:nvPr/>
        </p:nvSpPr>
        <p:spPr>
          <a:xfrm>
            <a:off x="968169" y="5869385"/>
            <a:ext cx="3686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Website: {w}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D795344-CDC7-1290-C769-246DF541B050}"/>
              </a:ext>
            </a:extLst>
          </p:cNvPr>
          <p:cNvSpPr txBox="1">
            <a:spLocks/>
          </p:cNvSpPr>
          <p:nvPr/>
        </p:nvSpPr>
        <p:spPr>
          <a:xfrm>
            <a:off x="6264519" y="1369699"/>
            <a:ext cx="4976448" cy="49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733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aheim"/>
                <a:sym typeface="Anaheim"/>
              </a:rPr>
              <a:t>{summary}</a:t>
            </a:r>
          </a:p>
        </p:txBody>
      </p:sp>
    </p:spTree>
    <p:extLst>
      <p:ext uri="{BB962C8B-B14F-4D97-AF65-F5344CB8AC3E}">
        <p14:creationId xmlns:p14="http://schemas.microsoft.com/office/powerpoint/2010/main" val="1810812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EFC174F4-431B-5398-DCB2-B66CFA1B03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71" imgH="473" progId="TCLayout.ActiveDocument.1">
                  <p:embed/>
                </p:oleObj>
              </mc:Choice>
              <mc:Fallback>
                <p:oleObj name="think-cell Folie" r:id="rId3" imgW="471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FC174F4-431B-5398-DCB2-B66CFA1B03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>
            <a:extLst>
              <a:ext uri="{FF2B5EF4-FFF2-40B4-BE49-F238E27FC236}">
                <a16:creationId xmlns:a16="http://schemas.microsoft.com/office/drawing/2014/main" id="{A83EF929-9445-D6EE-F266-8CFD8CECC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</a:t>
            </a:r>
            <a:r>
              <a:rPr lang="en-US"/>
              <a:t>SWOT</a:t>
            </a:r>
            <a:r>
              <a:rPr lang="en-US" altLang="zh-CN"/>
              <a:t>title</a:t>
            </a:r>
            <a:r>
              <a:rPr lang="en-US"/>
              <a:t>}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F481928-DE12-4616-3C2A-D82351323536}"/>
              </a:ext>
            </a:extLst>
          </p:cNvPr>
          <p:cNvSpPr txBox="1">
            <a:spLocks/>
          </p:cNvSpPr>
          <p:nvPr/>
        </p:nvSpPr>
        <p:spPr>
          <a:xfrm>
            <a:off x="1116624" y="1635369"/>
            <a:ext cx="5043771" cy="2165588"/>
          </a:xfrm>
          <a:prstGeom prst="roundRect">
            <a:avLst>
              <a:gd name="adj" fmla="val 3306"/>
            </a:avLst>
          </a:prstGeom>
          <a:solidFill>
            <a:srgbClr val="FFFFFF">
              <a:lumMod val="85000"/>
            </a:srgbClr>
          </a:solidFill>
          <a:ln>
            <a:solidFill>
              <a:srgbClr val="FFFFFF"/>
            </a:solidFill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733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naheim"/>
                <a:sym typeface="Anaheim"/>
              </a:rPr>
              <a:t>{s}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7C30BC9-0E10-2A94-9052-7CE523676673}"/>
              </a:ext>
            </a:extLst>
          </p:cNvPr>
          <p:cNvSpPr txBox="1">
            <a:spLocks/>
          </p:cNvSpPr>
          <p:nvPr/>
        </p:nvSpPr>
        <p:spPr>
          <a:xfrm>
            <a:off x="6244455" y="1635369"/>
            <a:ext cx="5043771" cy="2165587"/>
          </a:xfrm>
          <a:prstGeom prst="roundRect">
            <a:avLst>
              <a:gd name="adj" fmla="val 3306"/>
            </a:avLst>
          </a:prstGeom>
          <a:solidFill>
            <a:srgbClr val="FFFFFF">
              <a:lumMod val="85000"/>
            </a:srgbClr>
          </a:solidFill>
          <a:ln>
            <a:solidFill>
              <a:srgbClr val="FFFFFF"/>
            </a:solidFill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733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naheim"/>
                <a:sym typeface="Anaheim"/>
              </a:rPr>
              <a:t>{w}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91DCB9DA-2267-8D6D-A788-47CD054680C2}"/>
              </a:ext>
            </a:extLst>
          </p:cNvPr>
          <p:cNvSpPr/>
          <p:nvPr/>
        </p:nvSpPr>
        <p:spPr>
          <a:xfrm rot="16200000">
            <a:off x="-411405" y="2354362"/>
            <a:ext cx="2502191" cy="385747"/>
          </a:xfrm>
          <a:prstGeom prst="roundRect">
            <a:avLst>
              <a:gd name="adj" fmla="val 21333"/>
            </a:avLst>
          </a:prstGeom>
          <a:solidFill>
            <a:srgbClr val="0072C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00905" rIns="0" bIns="1009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Internal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2CF57A24-A81D-8231-67DB-17DC0BC04F45}"/>
              </a:ext>
            </a:extLst>
          </p:cNvPr>
          <p:cNvSpPr/>
          <p:nvPr/>
        </p:nvSpPr>
        <p:spPr>
          <a:xfrm rot="16200000">
            <a:off x="-368783" y="4901798"/>
            <a:ext cx="2416946" cy="385747"/>
          </a:xfrm>
          <a:prstGeom prst="roundRect">
            <a:avLst>
              <a:gd name="adj" fmla="val 21333"/>
            </a:avLst>
          </a:prstGeom>
          <a:solidFill>
            <a:srgbClr val="0072C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00905" rIns="0" bIns="1009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External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6414D34-0DBA-AD19-D5BE-D26F9E3F3D91}"/>
              </a:ext>
            </a:extLst>
          </p:cNvPr>
          <p:cNvSpPr txBox="1">
            <a:spLocks/>
          </p:cNvSpPr>
          <p:nvPr/>
        </p:nvSpPr>
        <p:spPr>
          <a:xfrm>
            <a:off x="1200683" y="4207868"/>
            <a:ext cx="5043771" cy="2100858"/>
          </a:xfrm>
          <a:prstGeom prst="roundRect">
            <a:avLst>
              <a:gd name="adj" fmla="val 3306"/>
            </a:avLst>
          </a:prstGeom>
          <a:solidFill>
            <a:srgbClr val="FFFFFF">
              <a:lumMod val="85000"/>
            </a:srgbClr>
          </a:solidFill>
          <a:ln>
            <a:solidFill>
              <a:srgbClr val="FFFFFF"/>
            </a:solidFill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733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naheim"/>
                <a:sym typeface="Anaheim"/>
              </a:rPr>
              <a:t>{o}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5354F47-500E-0338-389C-93B153D3AEFE}"/>
              </a:ext>
            </a:extLst>
          </p:cNvPr>
          <p:cNvSpPr txBox="1">
            <a:spLocks/>
          </p:cNvSpPr>
          <p:nvPr/>
        </p:nvSpPr>
        <p:spPr>
          <a:xfrm>
            <a:off x="6244455" y="4207868"/>
            <a:ext cx="5043771" cy="2100858"/>
          </a:xfrm>
          <a:prstGeom prst="roundRect">
            <a:avLst>
              <a:gd name="adj" fmla="val 3306"/>
            </a:avLst>
          </a:prstGeom>
          <a:solidFill>
            <a:srgbClr val="FFFFFF">
              <a:lumMod val="85000"/>
            </a:srgbClr>
          </a:solidFill>
          <a:ln>
            <a:solidFill>
              <a:srgbClr val="FFFFFF"/>
            </a:solidFill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733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naheim"/>
                <a:sym typeface="Anaheim"/>
              </a:rPr>
              <a:t>{t}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6A3E04D0-548E-9637-50E1-8951C8EA6051}"/>
              </a:ext>
            </a:extLst>
          </p:cNvPr>
          <p:cNvSpPr/>
          <p:nvPr/>
        </p:nvSpPr>
        <p:spPr>
          <a:xfrm>
            <a:off x="1116623" y="3886198"/>
            <a:ext cx="5043771" cy="304111"/>
          </a:xfrm>
          <a:prstGeom prst="roundRect">
            <a:avLst>
              <a:gd name="adj" fmla="val 21333"/>
            </a:avLst>
          </a:prstGeom>
          <a:solidFill>
            <a:srgbClr val="00687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00905" rIns="0" bIns="1009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Opportunities</a:t>
            </a: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3038DA98-71CD-7C2B-DEB1-2E47C01DFBAE}"/>
              </a:ext>
            </a:extLst>
          </p:cNvPr>
          <p:cNvSpPr/>
          <p:nvPr/>
        </p:nvSpPr>
        <p:spPr>
          <a:xfrm>
            <a:off x="6244454" y="3886198"/>
            <a:ext cx="5043772" cy="304111"/>
          </a:xfrm>
          <a:prstGeom prst="roundRect">
            <a:avLst>
              <a:gd name="adj" fmla="val 21333"/>
            </a:avLst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00905" rIns="0" bIns="1009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Threats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AE8BB333-E30E-B444-137C-8DA641C07305}"/>
              </a:ext>
            </a:extLst>
          </p:cNvPr>
          <p:cNvSpPr/>
          <p:nvPr/>
        </p:nvSpPr>
        <p:spPr>
          <a:xfrm>
            <a:off x="1116623" y="1296140"/>
            <a:ext cx="5043772" cy="304111"/>
          </a:xfrm>
          <a:prstGeom prst="roundRect">
            <a:avLst>
              <a:gd name="adj" fmla="val 21333"/>
            </a:avLst>
          </a:prstGeom>
          <a:solidFill>
            <a:srgbClr val="00687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00905" rIns="0" bIns="1009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Strengths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BBAEB38A-6478-CA0F-2F88-C2885550F792}"/>
              </a:ext>
            </a:extLst>
          </p:cNvPr>
          <p:cNvSpPr/>
          <p:nvPr/>
        </p:nvSpPr>
        <p:spPr>
          <a:xfrm>
            <a:off x="6244455" y="1296140"/>
            <a:ext cx="5043771" cy="304111"/>
          </a:xfrm>
          <a:prstGeom prst="roundRect">
            <a:avLst>
              <a:gd name="adj" fmla="val 21333"/>
            </a:avLst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00905" rIns="0" bIns="1009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Weaknesses</a:t>
            </a:r>
          </a:p>
        </p:txBody>
      </p:sp>
    </p:spTree>
    <p:extLst>
      <p:ext uri="{BB962C8B-B14F-4D97-AF65-F5344CB8AC3E}">
        <p14:creationId xmlns:p14="http://schemas.microsoft.com/office/powerpoint/2010/main" val="3834149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hink-cell data - do not delete" hidden="1">
            <a:extLst>
              <a:ext uri="{FF2B5EF4-FFF2-40B4-BE49-F238E27FC236}">
                <a16:creationId xmlns:a16="http://schemas.microsoft.com/office/drawing/2014/main" id="{546B645C-195A-30ED-82F7-198468CA21A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15579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71" imgH="473" progId="TCLayout.ActiveDocument.1">
                  <p:embed/>
                </p:oleObj>
              </mc:Choice>
              <mc:Fallback>
                <p:oleObj name="think-cell Folie" r:id="rId4" imgW="471" imgH="473" progId="TCLayout.ActiveDocument.1">
                  <p:embed/>
                  <p:pic>
                    <p:nvPicPr>
                      <p:cNvPr id="1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46B645C-195A-30ED-82F7-198468CA21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8C44463-E363-AE40-3EA5-1AC88244E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{</a:t>
            </a:r>
            <a:r>
              <a:rPr lang="en-US" dirty="0" err="1"/>
              <a:t>porters_title</a:t>
            </a:r>
            <a:r>
              <a:rPr lang="en-US" dirty="0"/>
              <a:t>}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4003541-3904-D518-F110-63373FCEF330}"/>
              </a:ext>
            </a:extLst>
          </p:cNvPr>
          <p:cNvSpPr/>
          <p:nvPr/>
        </p:nvSpPr>
        <p:spPr>
          <a:xfrm>
            <a:off x="4829175" y="1724025"/>
            <a:ext cx="2333625" cy="4214813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00905" rIns="0" bIns="1009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7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Pfeil: Fünfeck 10">
            <a:extLst>
              <a:ext uri="{FF2B5EF4-FFF2-40B4-BE49-F238E27FC236}">
                <a16:creationId xmlns:a16="http://schemas.microsoft.com/office/drawing/2014/main" id="{30890F98-9B5E-F4B5-15AF-2EF4B79D7650}"/>
              </a:ext>
            </a:extLst>
          </p:cNvPr>
          <p:cNvSpPr/>
          <p:nvPr/>
        </p:nvSpPr>
        <p:spPr>
          <a:xfrm>
            <a:off x="534221" y="4030175"/>
            <a:ext cx="4332131" cy="1793630"/>
          </a:xfrm>
          <a:prstGeom prst="homePlate">
            <a:avLst>
              <a:gd name="adj" fmla="val 21995"/>
            </a:avLst>
          </a:prstGeom>
          <a:solidFill>
            <a:srgbClr val="C3CFE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00905" rIns="0" bIns="1009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Pfeil: Fünfeck 11">
            <a:extLst>
              <a:ext uri="{FF2B5EF4-FFF2-40B4-BE49-F238E27FC236}">
                <a16:creationId xmlns:a16="http://schemas.microsoft.com/office/drawing/2014/main" id="{162A4695-FA86-3F8F-581B-B43F5EDF5D7E}"/>
              </a:ext>
            </a:extLst>
          </p:cNvPr>
          <p:cNvSpPr/>
          <p:nvPr/>
        </p:nvSpPr>
        <p:spPr>
          <a:xfrm flipH="1">
            <a:off x="7111954" y="4024063"/>
            <a:ext cx="4330611" cy="1793630"/>
          </a:xfrm>
          <a:prstGeom prst="homePlate">
            <a:avLst>
              <a:gd name="adj" fmla="val 21995"/>
            </a:avLst>
          </a:prstGeom>
          <a:solidFill>
            <a:srgbClr val="C3CFE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00905" rIns="0" bIns="1009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Pfeil: Fünfeck 12">
            <a:extLst>
              <a:ext uri="{FF2B5EF4-FFF2-40B4-BE49-F238E27FC236}">
                <a16:creationId xmlns:a16="http://schemas.microsoft.com/office/drawing/2014/main" id="{F5C9490D-D658-3E83-BA6F-F80CAD79D191}"/>
              </a:ext>
            </a:extLst>
          </p:cNvPr>
          <p:cNvSpPr/>
          <p:nvPr/>
        </p:nvSpPr>
        <p:spPr>
          <a:xfrm flipH="1">
            <a:off x="7111956" y="1815612"/>
            <a:ext cx="4330611" cy="1793630"/>
          </a:xfrm>
          <a:prstGeom prst="homePlate">
            <a:avLst>
              <a:gd name="adj" fmla="val 21995"/>
            </a:avLst>
          </a:prstGeom>
          <a:solidFill>
            <a:srgbClr val="C3CFE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00905" rIns="0" bIns="1009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27B0E5E-966F-B510-2988-52394EEB0EA5}"/>
              </a:ext>
            </a:extLst>
          </p:cNvPr>
          <p:cNvSpPr txBox="1"/>
          <p:nvPr/>
        </p:nvSpPr>
        <p:spPr>
          <a:xfrm>
            <a:off x="5103172" y="1423602"/>
            <a:ext cx="178563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Porter’s 5 Forces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C2B146B-6AA1-F6F4-A159-7776AE208AE4}"/>
              </a:ext>
            </a:extLst>
          </p:cNvPr>
          <p:cNvSpPr txBox="1"/>
          <p:nvPr/>
        </p:nvSpPr>
        <p:spPr>
          <a:xfrm>
            <a:off x="4895116" y="1797863"/>
            <a:ext cx="187870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Intensity of Competitive Rivalry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809878C-22AC-B728-1FAB-0CA77D3C3520}"/>
              </a:ext>
            </a:extLst>
          </p:cNvPr>
          <p:cNvSpPr txBox="1"/>
          <p:nvPr/>
        </p:nvSpPr>
        <p:spPr>
          <a:xfrm>
            <a:off x="4948236" y="2456311"/>
            <a:ext cx="2095502" cy="3282337"/>
          </a:xfrm>
          <a:prstGeom prst="rect">
            <a:avLst/>
          </a:prstGeom>
          <a:noFill/>
          <a:ln>
            <a:noFill/>
          </a:ln>
        </p:spPr>
        <p:txBody>
          <a:bodyPr wrap="square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{intensity}</a:t>
            </a:r>
          </a:p>
        </p:txBody>
      </p:sp>
      <p:sp>
        <p:nvSpPr>
          <p:cNvPr id="10" name="Pfeil: Fünfeck 9">
            <a:extLst>
              <a:ext uri="{FF2B5EF4-FFF2-40B4-BE49-F238E27FC236}">
                <a16:creationId xmlns:a16="http://schemas.microsoft.com/office/drawing/2014/main" id="{057A246E-44BA-82A6-D141-0A4EDE06F0C2}"/>
              </a:ext>
            </a:extLst>
          </p:cNvPr>
          <p:cNvSpPr/>
          <p:nvPr/>
        </p:nvSpPr>
        <p:spPr>
          <a:xfrm>
            <a:off x="579158" y="1815612"/>
            <a:ext cx="4332131" cy="1793630"/>
          </a:xfrm>
          <a:prstGeom prst="homePlate">
            <a:avLst>
              <a:gd name="adj" fmla="val 21995"/>
            </a:avLst>
          </a:prstGeom>
          <a:solidFill>
            <a:srgbClr val="C3CFE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00905" rIns="0" bIns="1009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7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2FBB116-85E6-5E7F-DFBE-47AF2971994A}"/>
              </a:ext>
            </a:extLst>
          </p:cNvPr>
          <p:cNvSpPr txBox="1"/>
          <p:nvPr/>
        </p:nvSpPr>
        <p:spPr>
          <a:xfrm>
            <a:off x="742689" y="1865835"/>
            <a:ext cx="323399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Bargaining Power of Suppliers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1C7B1BC-C4A6-220B-B01B-4EDAEB64BB4F}"/>
              </a:ext>
            </a:extLst>
          </p:cNvPr>
          <p:cNvSpPr txBox="1"/>
          <p:nvPr/>
        </p:nvSpPr>
        <p:spPr>
          <a:xfrm>
            <a:off x="663252" y="2157170"/>
            <a:ext cx="3780000" cy="1271830"/>
          </a:xfrm>
          <a:prstGeom prst="rect">
            <a:avLst/>
          </a:prstGeom>
          <a:noFill/>
          <a:ln>
            <a:noFill/>
          </a:ln>
        </p:spPr>
        <p:txBody>
          <a:bodyPr wrap="square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bargainingS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}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4522A999-267E-7CB0-5C0D-A704B758E952}"/>
              </a:ext>
            </a:extLst>
          </p:cNvPr>
          <p:cNvSpPr txBox="1"/>
          <p:nvPr/>
        </p:nvSpPr>
        <p:spPr>
          <a:xfrm>
            <a:off x="693720" y="4080352"/>
            <a:ext cx="323399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Threats of New Entrants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A38BB186-9053-B7DB-0E49-32EB2F06B91E}"/>
              </a:ext>
            </a:extLst>
          </p:cNvPr>
          <p:cNvSpPr txBox="1"/>
          <p:nvPr/>
        </p:nvSpPr>
        <p:spPr>
          <a:xfrm>
            <a:off x="670933" y="4371687"/>
            <a:ext cx="3780000" cy="1446006"/>
          </a:xfrm>
          <a:prstGeom prst="rect">
            <a:avLst/>
          </a:prstGeom>
          <a:noFill/>
          <a:ln>
            <a:noFill/>
          </a:ln>
        </p:spPr>
        <p:txBody>
          <a:bodyPr wrap="square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threatsN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}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E437C23B-336C-376B-5052-31BF70A4CF67}"/>
              </a:ext>
            </a:extLst>
          </p:cNvPr>
          <p:cNvSpPr txBox="1"/>
          <p:nvPr/>
        </p:nvSpPr>
        <p:spPr>
          <a:xfrm>
            <a:off x="7456375" y="4093329"/>
            <a:ext cx="3537512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Threats of Substitute Products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9556F491-223B-D944-F635-EAD0C7ECCEB6}"/>
              </a:ext>
            </a:extLst>
          </p:cNvPr>
          <p:cNvSpPr txBox="1"/>
          <p:nvPr/>
        </p:nvSpPr>
        <p:spPr>
          <a:xfrm>
            <a:off x="7500938" y="4384664"/>
            <a:ext cx="3780000" cy="1227860"/>
          </a:xfrm>
          <a:prstGeom prst="rect">
            <a:avLst/>
          </a:prstGeom>
          <a:noFill/>
          <a:ln>
            <a:noFill/>
          </a:ln>
        </p:spPr>
        <p:txBody>
          <a:bodyPr vert="horz" wrap="square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threatsS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}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B3E0D4D7-79CA-8ECE-1254-80CCA5605B17}"/>
              </a:ext>
            </a:extLst>
          </p:cNvPr>
          <p:cNvSpPr txBox="1"/>
          <p:nvPr/>
        </p:nvSpPr>
        <p:spPr>
          <a:xfrm>
            <a:off x="7456374" y="1875316"/>
            <a:ext cx="353751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Bargaining Power of Buyers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2C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D2E8AAED-398A-8F3B-B1F7-0F5976353E78}"/>
              </a:ext>
            </a:extLst>
          </p:cNvPr>
          <p:cNvSpPr txBox="1"/>
          <p:nvPr/>
        </p:nvSpPr>
        <p:spPr>
          <a:xfrm>
            <a:off x="7500938" y="2166651"/>
            <a:ext cx="3780000" cy="1262349"/>
          </a:xfrm>
          <a:prstGeom prst="rect">
            <a:avLst/>
          </a:prstGeom>
          <a:noFill/>
          <a:ln>
            <a:noFill/>
          </a:ln>
        </p:spPr>
        <p:txBody>
          <a:bodyPr vert="horz" wrap="square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bargainingB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}</a:t>
            </a:r>
          </a:p>
        </p:txBody>
      </p:sp>
      <p:pic>
        <p:nvPicPr>
          <p:cNvPr id="6" name="Grafik 5" descr="Gebäude mit einfarbiger Füllung">
            <a:extLst>
              <a:ext uri="{FF2B5EF4-FFF2-40B4-BE49-F238E27FC236}">
                <a16:creationId xmlns:a16="http://schemas.microsoft.com/office/drawing/2014/main" id="{EB57782C-B4A5-4F76-2BA5-C551280DB6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398548" y="4753538"/>
            <a:ext cx="401202" cy="346814"/>
          </a:xfrm>
          <a:prstGeom prst="rect">
            <a:avLst/>
          </a:prstGeom>
        </p:spPr>
      </p:pic>
      <p:pic>
        <p:nvPicPr>
          <p:cNvPr id="5" name="Grafik 4" descr="Fabrik mit einfarbiger Füllung">
            <a:extLst>
              <a:ext uri="{FF2B5EF4-FFF2-40B4-BE49-F238E27FC236}">
                <a16:creationId xmlns:a16="http://schemas.microsoft.com/office/drawing/2014/main" id="{E1EE06AD-AA51-CA57-AA47-C428206B5E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43485" y="2535879"/>
            <a:ext cx="401202" cy="346814"/>
          </a:xfrm>
          <a:prstGeom prst="rect">
            <a:avLst/>
          </a:prstGeom>
        </p:spPr>
      </p:pic>
      <p:pic>
        <p:nvPicPr>
          <p:cNvPr id="8" name="Grafik 7" descr="Gruppe von Männern mit einfarbiger Füllung">
            <a:extLst>
              <a:ext uri="{FF2B5EF4-FFF2-40B4-BE49-F238E27FC236}">
                <a16:creationId xmlns:a16="http://schemas.microsoft.com/office/drawing/2014/main" id="{31CFC089-4EE9-415E-0ECF-6A7D79A850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171102" y="2535879"/>
            <a:ext cx="438855" cy="346814"/>
          </a:xfrm>
          <a:prstGeom prst="rect">
            <a:avLst/>
          </a:prstGeom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16826632-20B4-1FD5-71B4-0A1A4524D7ED}"/>
              </a:ext>
            </a:extLst>
          </p:cNvPr>
          <p:cNvGrpSpPr/>
          <p:nvPr/>
        </p:nvGrpSpPr>
        <p:grpSpPr>
          <a:xfrm>
            <a:off x="7218525" y="4703887"/>
            <a:ext cx="373075" cy="446822"/>
            <a:chOff x="11050587" y="4471156"/>
            <a:chExt cx="890588" cy="1092182"/>
          </a:xfrm>
        </p:grpSpPr>
        <p:pic>
          <p:nvPicPr>
            <p:cNvPr id="7" name="Grafik 6" descr="Pfeil: Kurve im Uhrzeigersinn mit einfarbiger Füllung">
              <a:extLst>
                <a:ext uri="{FF2B5EF4-FFF2-40B4-BE49-F238E27FC236}">
                  <a16:creationId xmlns:a16="http://schemas.microsoft.com/office/drawing/2014/main" id="{B2C5E47A-E0EF-33C5-82CD-CF70D11B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 rot="15571027" flipV="1">
              <a:off x="11156274" y="4778438"/>
              <a:ext cx="679213" cy="890588"/>
            </a:xfrm>
            <a:prstGeom prst="rect">
              <a:avLst/>
            </a:prstGeom>
          </p:spPr>
        </p:pic>
        <p:pic>
          <p:nvPicPr>
            <p:cNvPr id="9" name="Grafik 8" descr="Pfeil: Kurve im Uhrzeigersinn mit einfarbiger Füllung">
              <a:extLst>
                <a:ext uri="{FF2B5EF4-FFF2-40B4-BE49-F238E27FC236}">
                  <a16:creationId xmlns:a16="http://schemas.microsoft.com/office/drawing/2014/main" id="{CC717DCE-3AF8-59C8-0502-B14B8546B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 rot="15589138" flipH="1">
              <a:off x="11156274" y="4365469"/>
              <a:ext cx="679213" cy="890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6199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A65004E0-528D-9681-3379-E4E9C41089B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676669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8F181D7-C3D5-766B-5415-CB0562A8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{</a:t>
            </a:r>
            <a:r>
              <a:rPr lang="en-US" dirty="0" err="1"/>
              <a:t>bmc_title</a:t>
            </a:r>
            <a:r>
              <a:rPr lang="en-US" dirty="0"/>
              <a:t>}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0805AA16-CCAC-D74E-8E49-C690F7705ECC}"/>
              </a:ext>
            </a:extLst>
          </p:cNvPr>
          <p:cNvGrpSpPr>
            <a:grpSpLocks/>
          </p:cNvGrpSpPr>
          <p:nvPr/>
        </p:nvGrpSpPr>
        <p:grpSpPr>
          <a:xfrm>
            <a:off x="334963" y="1026918"/>
            <a:ext cx="11522075" cy="5317245"/>
            <a:chOff x="231972" y="280949"/>
            <a:chExt cx="11728423" cy="6384011"/>
          </a:xfrm>
        </p:grpSpPr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2CECFD92-D108-A27C-5A16-253F813962E5}"/>
                </a:ext>
              </a:extLst>
            </p:cNvPr>
            <p:cNvSpPr/>
            <p:nvPr/>
          </p:nvSpPr>
          <p:spPr>
            <a:xfrm>
              <a:off x="231972" y="782320"/>
              <a:ext cx="2250512" cy="4307840"/>
            </a:xfrm>
            <a:prstGeom prst="rect">
              <a:avLst/>
            </a:prstGeom>
            <a:solidFill>
              <a:srgbClr val="DDE8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9952" tIns="34976" rIns="69952" bIns="34976" rtlCol="0" anchor="t"/>
            <a:lstStyle/>
            <a:p>
              <a:pPr marR="0" lvl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18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Key Partners</a:t>
              </a:r>
              <a:endParaRPr lang="en-US" sz="780" b="1" dirty="0">
                <a:solidFill>
                  <a:schemeClr val="tx1"/>
                </a:solidFill>
                <a:latin typeface="Arial" panose="020B0604020202020204"/>
              </a:endParaRPr>
            </a:p>
          </p:txBody>
        </p:sp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4173FA70-9041-3967-2195-A9A2F4707044}"/>
                </a:ext>
              </a:extLst>
            </p:cNvPr>
            <p:cNvSpPr/>
            <p:nvPr/>
          </p:nvSpPr>
          <p:spPr>
            <a:xfrm>
              <a:off x="4967394" y="782320"/>
              <a:ext cx="2250512" cy="43078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9952" tIns="34976" rIns="69952" bIns="34976" rtlCol="0" anchor="t"/>
            <a:lstStyle/>
            <a:p>
              <a:pPr>
                <a:spcAft>
                  <a:spcPts val="1200"/>
                </a:spcAft>
                <a:defRPr/>
              </a:pPr>
              <a:r>
                <a:rPr lang="en-US" sz="918" b="1" dirty="0">
                  <a:solidFill>
                    <a:schemeClr val="tx1"/>
                  </a:solidFill>
                  <a:latin typeface="Arial" panose="020B0604020202020204"/>
                </a:rPr>
                <a:t>Value Propositions</a:t>
              </a:r>
            </a:p>
          </p:txBody>
        </p:sp>
        <p:sp>
          <p:nvSpPr>
            <p:cNvPr id="27" name="Rectangle 5">
              <a:extLst>
                <a:ext uri="{FF2B5EF4-FFF2-40B4-BE49-F238E27FC236}">
                  <a16:creationId xmlns:a16="http://schemas.microsoft.com/office/drawing/2014/main" id="{DE0E6914-A033-D531-EF47-CD590DA4256D}"/>
                </a:ext>
              </a:extLst>
            </p:cNvPr>
            <p:cNvSpPr/>
            <p:nvPr/>
          </p:nvSpPr>
          <p:spPr>
            <a:xfrm>
              <a:off x="2599683" y="782320"/>
              <a:ext cx="2250512" cy="2088000"/>
            </a:xfrm>
            <a:prstGeom prst="rect">
              <a:avLst/>
            </a:prstGeom>
            <a:solidFill>
              <a:srgbClr val="DDE8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9952" tIns="34976" rIns="69952" bIns="34976" rtlCol="0" anchor="t"/>
            <a:lstStyle/>
            <a:p>
              <a:pPr>
                <a:spcAft>
                  <a:spcPts val="1200"/>
                </a:spcAft>
                <a:defRPr/>
              </a:pPr>
              <a:r>
                <a:rPr lang="en-US" sz="918" b="1" dirty="0">
                  <a:solidFill>
                    <a:schemeClr val="tx1"/>
                  </a:solidFill>
                  <a:latin typeface="Arial" panose="020B0604020202020204"/>
                </a:rPr>
                <a:t>Key Activities</a:t>
              </a:r>
            </a:p>
          </p:txBody>
        </p:sp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55AE0968-619F-F070-CED2-5CB644C28523}"/>
                </a:ext>
              </a:extLst>
            </p:cNvPr>
            <p:cNvSpPr/>
            <p:nvPr/>
          </p:nvSpPr>
          <p:spPr>
            <a:xfrm>
              <a:off x="7335105" y="782320"/>
              <a:ext cx="2250512" cy="20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9952" tIns="34976" rIns="69952" bIns="34976" rtlCol="0" anchor="t"/>
            <a:lstStyle/>
            <a:p>
              <a:pPr>
                <a:spcAft>
                  <a:spcPts val="1200"/>
                </a:spcAft>
                <a:defRPr/>
              </a:pPr>
              <a:r>
                <a:rPr lang="en-US" sz="918" b="1" dirty="0">
                  <a:solidFill>
                    <a:schemeClr val="tx1"/>
                  </a:solidFill>
                  <a:latin typeface="Arial" panose="020B0604020202020204"/>
                </a:rPr>
                <a:t>Customer Relationships</a:t>
              </a:r>
            </a:p>
          </p:txBody>
        </p: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50752035-D3FB-66B6-ADC6-2A36CBCBB8EE}"/>
                </a:ext>
              </a:extLst>
            </p:cNvPr>
            <p:cNvSpPr/>
            <p:nvPr/>
          </p:nvSpPr>
          <p:spPr>
            <a:xfrm>
              <a:off x="231972" y="5232400"/>
              <a:ext cx="5796000" cy="1432560"/>
            </a:xfrm>
            <a:prstGeom prst="rect">
              <a:avLst/>
            </a:prstGeom>
            <a:solidFill>
              <a:srgbClr val="6F8DB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9952" tIns="34976" rIns="69952" bIns="34976" rtlCol="0" anchor="t"/>
            <a:lstStyle/>
            <a:p>
              <a:pPr>
                <a:spcAft>
                  <a:spcPts val="1200"/>
                </a:spcAft>
                <a:defRPr/>
              </a:pPr>
              <a:r>
                <a:rPr lang="en-US" sz="918" b="1" dirty="0">
                  <a:solidFill>
                    <a:schemeClr val="tx1"/>
                  </a:solidFill>
                  <a:latin typeface="Arial" panose="020B0604020202020204"/>
                </a:rPr>
                <a:t>Cost Structure</a:t>
              </a: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EA49FB4E-C26F-AB01-373A-7AE58B0FEF36}"/>
                </a:ext>
              </a:extLst>
            </p:cNvPr>
            <p:cNvSpPr/>
            <p:nvPr/>
          </p:nvSpPr>
          <p:spPr>
            <a:xfrm>
              <a:off x="6157327" y="5232400"/>
              <a:ext cx="5796000" cy="1432560"/>
            </a:xfrm>
            <a:prstGeom prst="rect">
              <a:avLst/>
            </a:prstGeom>
            <a:solidFill>
              <a:srgbClr val="6F8DB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9952" tIns="34976" rIns="69952" bIns="34976" rtlCol="0" anchor="t"/>
            <a:lstStyle/>
            <a:p>
              <a:pPr>
                <a:spcAft>
                  <a:spcPts val="1200"/>
                </a:spcAft>
                <a:defRPr/>
              </a:pPr>
              <a:r>
                <a:rPr lang="en-US" sz="918" b="1" dirty="0">
                  <a:solidFill>
                    <a:schemeClr val="tx1"/>
                  </a:solidFill>
                  <a:latin typeface="Arial" panose="020B0604020202020204"/>
                </a:rPr>
                <a:t>Revenue Stream</a:t>
              </a:r>
              <a:endParaRPr lang="en-US" sz="1400" b="1" dirty="0">
                <a:solidFill>
                  <a:schemeClr val="tx1"/>
                </a:solidFill>
                <a:latin typeface="Arial" panose="020B0604020202020204"/>
              </a:endParaRPr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170D3005-5D43-C0A7-B3B0-EE429C2ADA24}"/>
                </a:ext>
              </a:extLst>
            </p:cNvPr>
            <p:cNvSpPr/>
            <p:nvPr/>
          </p:nvSpPr>
          <p:spPr>
            <a:xfrm>
              <a:off x="9702815" y="782320"/>
              <a:ext cx="2250512" cy="43078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9952" tIns="34976" rIns="69952" bIns="34976" rtlCol="0" anchor="t"/>
            <a:lstStyle/>
            <a:p>
              <a:pPr>
                <a:spcAft>
                  <a:spcPts val="1200"/>
                </a:spcAft>
                <a:defRPr/>
              </a:pPr>
              <a:r>
                <a:rPr lang="en-US" sz="918" b="1" dirty="0">
                  <a:solidFill>
                    <a:schemeClr val="tx1"/>
                  </a:solidFill>
                  <a:latin typeface="Arial" panose="020B0604020202020204"/>
                </a:rPr>
                <a:t>Customer Segments</a:t>
              </a:r>
            </a:p>
          </p:txBody>
        </p:sp>
        <p:sp>
          <p:nvSpPr>
            <p:cNvPr id="32" name="Rectangle 10">
              <a:extLst>
                <a:ext uri="{FF2B5EF4-FFF2-40B4-BE49-F238E27FC236}">
                  <a16:creationId xmlns:a16="http://schemas.microsoft.com/office/drawing/2014/main" id="{60893BD1-98E8-B9BB-94FA-28B776AD4DDD}"/>
                </a:ext>
              </a:extLst>
            </p:cNvPr>
            <p:cNvSpPr/>
            <p:nvPr/>
          </p:nvSpPr>
          <p:spPr>
            <a:xfrm>
              <a:off x="2599683" y="3002160"/>
              <a:ext cx="2250512" cy="2088000"/>
            </a:xfrm>
            <a:prstGeom prst="rect">
              <a:avLst/>
            </a:prstGeom>
            <a:solidFill>
              <a:srgbClr val="DDE8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9952" tIns="34976" rIns="69952" bIns="34976" rtlCol="0" anchor="t"/>
            <a:lstStyle/>
            <a:p>
              <a:pPr>
                <a:spcAft>
                  <a:spcPts val="1200"/>
                </a:spcAft>
                <a:defRPr/>
              </a:pPr>
              <a:r>
                <a:rPr lang="en-US" sz="918" b="1" dirty="0">
                  <a:solidFill>
                    <a:schemeClr val="tx1"/>
                  </a:solidFill>
                  <a:latin typeface="Arial" panose="020B0604020202020204"/>
                </a:rPr>
                <a:t>Key Resources</a:t>
              </a:r>
              <a:endParaRPr lang="en-GB" sz="841" dirty="0">
                <a:solidFill>
                  <a:schemeClr val="tx1"/>
                </a:solidFill>
                <a:latin typeface="Arial" panose="020B0604020202020204"/>
              </a:endParaRPr>
            </a:p>
          </p:txBody>
        </p:sp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059975E8-F7E5-CE5E-2BDD-EFDF2E09A551}"/>
                </a:ext>
              </a:extLst>
            </p:cNvPr>
            <p:cNvSpPr/>
            <p:nvPr/>
          </p:nvSpPr>
          <p:spPr>
            <a:xfrm>
              <a:off x="7335105" y="3002160"/>
              <a:ext cx="2250512" cy="208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9952" tIns="34976" rIns="69952" bIns="34976" rtlCol="0" anchor="t"/>
            <a:lstStyle/>
            <a:p>
              <a:pPr>
                <a:spcAft>
                  <a:spcPts val="1200"/>
                </a:spcAft>
                <a:defRPr/>
              </a:pPr>
              <a:r>
                <a:rPr lang="en-US" sz="918" b="1" dirty="0">
                  <a:solidFill>
                    <a:schemeClr val="tx1"/>
                  </a:solidFill>
                  <a:latin typeface="Arial" panose="020B0604020202020204"/>
                </a:rPr>
                <a:t>Channels</a:t>
              </a:r>
              <a:endParaRPr lang="en-US" sz="715" dirty="0">
                <a:solidFill>
                  <a:schemeClr val="tx1"/>
                </a:solidFill>
                <a:latin typeface="Arial" panose="020B0604020202020204"/>
              </a:endParaRPr>
            </a:p>
            <a:p>
              <a:pPr>
                <a:defRPr/>
              </a:pPr>
              <a:endParaRPr lang="en-US" sz="1400" b="1" dirty="0">
                <a:solidFill>
                  <a:schemeClr val="tx1"/>
                </a:solidFill>
                <a:latin typeface="Arial" panose="020B0604020202020204"/>
              </a:endParaRPr>
            </a:p>
          </p:txBody>
        </p:sp>
        <p:pic>
          <p:nvPicPr>
            <p:cNvPr id="34" name="Graphic 13" descr="Boardroom with solid fill">
              <a:extLst>
                <a:ext uri="{FF2B5EF4-FFF2-40B4-BE49-F238E27FC236}">
                  <a16:creationId xmlns:a16="http://schemas.microsoft.com/office/drawing/2014/main" id="{FBA0C4A6-1805-53B3-B196-0883D63B0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81268" y="736705"/>
              <a:ext cx="391055" cy="391055"/>
            </a:xfrm>
            <a:prstGeom prst="rect">
              <a:avLst/>
            </a:prstGeom>
          </p:spPr>
        </p:pic>
        <p:pic>
          <p:nvPicPr>
            <p:cNvPr id="35" name="Graphic 15" descr="Checkmark with solid fill">
              <a:extLst>
                <a:ext uri="{FF2B5EF4-FFF2-40B4-BE49-F238E27FC236}">
                  <a16:creationId xmlns:a16="http://schemas.microsoft.com/office/drawing/2014/main" id="{D0661339-AC19-6E2B-DBEB-8EDA7C618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04755" y="802640"/>
              <a:ext cx="314960" cy="314960"/>
            </a:xfrm>
            <a:prstGeom prst="rect">
              <a:avLst/>
            </a:prstGeom>
          </p:spPr>
        </p:pic>
        <p:pic>
          <p:nvPicPr>
            <p:cNvPr id="36" name="Graphic 19" descr="Diamond with solid fill">
              <a:extLst>
                <a:ext uri="{FF2B5EF4-FFF2-40B4-BE49-F238E27FC236}">
                  <a16:creationId xmlns:a16="http://schemas.microsoft.com/office/drawing/2014/main" id="{338ACF30-D194-D652-CBC0-6F35ED39C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58000" y="782320"/>
              <a:ext cx="342678" cy="342678"/>
            </a:xfrm>
            <a:prstGeom prst="rect">
              <a:avLst/>
            </a:prstGeom>
          </p:spPr>
        </p:pic>
        <p:pic>
          <p:nvPicPr>
            <p:cNvPr id="37" name="Graphic 21" descr="Power Plant with solid fill">
              <a:extLst>
                <a:ext uri="{FF2B5EF4-FFF2-40B4-BE49-F238E27FC236}">
                  <a16:creationId xmlns:a16="http://schemas.microsoft.com/office/drawing/2014/main" id="{DB8B150E-4A64-C48D-8CAF-587170380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84700" y="3044189"/>
              <a:ext cx="235015" cy="235015"/>
            </a:xfrm>
            <a:prstGeom prst="rect">
              <a:avLst/>
            </a:prstGeom>
          </p:spPr>
        </p:pic>
        <p:pic>
          <p:nvPicPr>
            <p:cNvPr id="38" name="Graphic 23" descr="Network with solid fill">
              <a:extLst>
                <a:ext uri="{FF2B5EF4-FFF2-40B4-BE49-F238E27FC236}">
                  <a16:creationId xmlns:a16="http://schemas.microsoft.com/office/drawing/2014/main" id="{CF793EFE-2308-BFFF-FE5D-BE71FF8BE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286017" y="3012560"/>
              <a:ext cx="299600" cy="299600"/>
            </a:xfrm>
            <a:prstGeom prst="rect">
              <a:avLst/>
            </a:prstGeom>
          </p:spPr>
        </p:pic>
        <p:pic>
          <p:nvPicPr>
            <p:cNvPr id="39" name="Graphic 25" descr="Upward trend with solid fill">
              <a:extLst>
                <a:ext uri="{FF2B5EF4-FFF2-40B4-BE49-F238E27FC236}">
                  <a16:creationId xmlns:a16="http://schemas.microsoft.com/office/drawing/2014/main" id="{5A193698-D5B4-4100-EFEC-1E9F583B2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653518" y="5251013"/>
              <a:ext cx="306000" cy="306000"/>
            </a:xfrm>
            <a:prstGeom prst="rect">
              <a:avLst/>
            </a:prstGeom>
          </p:spPr>
        </p:pic>
        <p:pic>
          <p:nvPicPr>
            <p:cNvPr id="40" name="Graphic 27" descr="Downward trend graph with solid fill">
              <a:extLst>
                <a:ext uri="{FF2B5EF4-FFF2-40B4-BE49-F238E27FC236}">
                  <a16:creationId xmlns:a16="http://schemas.microsoft.com/office/drawing/2014/main" id="{1CAD290E-1272-CBA7-FF96-DBD7B53FE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729840" y="5237375"/>
              <a:ext cx="304834" cy="304834"/>
            </a:xfrm>
            <a:prstGeom prst="rect">
              <a:avLst/>
            </a:prstGeom>
          </p:spPr>
        </p:pic>
        <p:pic>
          <p:nvPicPr>
            <p:cNvPr id="41" name="Graphic 30" descr="User with solid fill">
              <a:extLst>
                <a:ext uri="{FF2B5EF4-FFF2-40B4-BE49-F238E27FC236}">
                  <a16:creationId xmlns:a16="http://schemas.microsoft.com/office/drawing/2014/main" id="{062821E8-42DE-B106-40C7-3FD086460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698568" y="798815"/>
              <a:ext cx="215900" cy="215900"/>
            </a:xfrm>
            <a:prstGeom prst="rect">
              <a:avLst/>
            </a:prstGeom>
          </p:spPr>
        </p:pic>
        <p:sp>
          <p:nvSpPr>
            <p:cNvPr id="42" name="Heart 31">
              <a:extLst>
                <a:ext uri="{FF2B5EF4-FFF2-40B4-BE49-F238E27FC236}">
                  <a16:creationId xmlns:a16="http://schemas.microsoft.com/office/drawing/2014/main" id="{48ABB4E6-B25F-3763-5E00-F5B831D5139D}"/>
                </a:ext>
              </a:extLst>
            </p:cNvPr>
            <p:cNvSpPr/>
            <p:nvPr/>
          </p:nvSpPr>
          <p:spPr>
            <a:xfrm>
              <a:off x="9380141" y="833807"/>
              <a:ext cx="180908" cy="180908"/>
            </a:xfrm>
            <a:prstGeom prst="heart">
              <a:avLst/>
            </a:prstGeom>
            <a:solidFill>
              <a:schemeClr val="bg2"/>
            </a:solidFill>
            <a:ln w="971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9952" tIns="34976" rIns="69952" bIns="34976" rtlCol="0" anchor="ctr"/>
            <a:lstStyle/>
            <a:p>
              <a:pPr algn="ctr"/>
              <a:endParaRPr lang="en-AU" dirty="0"/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83BAB142-E793-5A3C-98B7-A9360F64581B}"/>
                </a:ext>
              </a:extLst>
            </p:cNvPr>
            <p:cNvSpPr/>
            <p:nvPr/>
          </p:nvSpPr>
          <p:spPr>
            <a:xfrm>
              <a:off x="8961122" y="280949"/>
              <a:ext cx="956260" cy="341011"/>
            </a:xfrm>
            <a:prstGeom prst="rect">
              <a:avLst/>
            </a:prstGeom>
            <a:solidFill>
              <a:srgbClr val="DDE8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9952" tIns="34976" rIns="69952" bIns="34976" rtlCol="0" anchor="ctr"/>
            <a:lstStyle/>
            <a:p>
              <a:pPr algn="ctr">
                <a:spcAft>
                  <a:spcPts val="1200"/>
                </a:spcAft>
              </a:pPr>
              <a:r>
                <a:rPr lang="en-GB" sz="803" b="1" dirty="0">
                  <a:solidFill>
                    <a:schemeClr val="tx1"/>
                  </a:solidFill>
                </a:rPr>
                <a:t>Feasibility</a:t>
              </a:r>
              <a:endParaRPr lang="en-US" sz="803" b="1" dirty="0">
                <a:solidFill>
                  <a:schemeClr val="tx1"/>
                </a:solidFill>
                <a:latin typeface="Arial" panose="020B0604020202020204"/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C9B72E75-9478-457A-3C3C-DE92F7D39CC1}"/>
                </a:ext>
              </a:extLst>
            </p:cNvPr>
            <p:cNvSpPr/>
            <p:nvPr/>
          </p:nvSpPr>
          <p:spPr>
            <a:xfrm>
              <a:off x="9982629" y="280949"/>
              <a:ext cx="956260" cy="34101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9952" tIns="34976" rIns="69952" bIns="34976" rtlCol="0" anchor="ctr"/>
            <a:lstStyle/>
            <a:p>
              <a:pPr algn="ctr">
                <a:spcAft>
                  <a:spcPts val="1200"/>
                </a:spcAft>
              </a:pPr>
              <a:r>
                <a:rPr lang="en-GB" sz="803" b="1" dirty="0">
                  <a:solidFill>
                    <a:schemeClr val="tx1"/>
                  </a:solidFill>
                </a:rPr>
                <a:t>Desirability</a:t>
              </a:r>
              <a:endParaRPr lang="en-US" sz="803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B79FC84F-50E9-806E-94A4-B5E1FA99E228}"/>
                </a:ext>
              </a:extLst>
            </p:cNvPr>
            <p:cNvSpPr/>
            <p:nvPr/>
          </p:nvSpPr>
          <p:spPr>
            <a:xfrm>
              <a:off x="11004135" y="280949"/>
              <a:ext cx="956260" cy="341011"/>
            </a:xfrm>
            <a:prstGeom prst="rect">
              <a:avLst/>
            </a:prstGeom>
            <a:solidFill>
              <a:srgbClr val="6F8DB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9952" tIns="34976" rIns="69952" bIns="34976" rtlCol="0" anchor="ctr"/>
            <a:lstStyle/>
            <a:p>
              <a:pPr algn="ctr">
                <a:spcAft>
                  <a:spcPts val="1200"/>
                </a:spcAft>
              </a:pPr>
              <a:r>
                <a:rPr lang="en-GB" sz="803" b="1" dirty="0">
                  <a:solidFill>
                    <a:schemeClr val="tx1"/>
                  </a:solidFill>
                </a:rPr>
                <a:t>Viability</a:t>
              </a:r>
              <a:endParaRPr lang="en-US" sz="803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1">
              <a:extLst>
                <a:ext uri="{FF2B5EF4-FFF2-40B4-BE49-F238E27FC236}">
                  <a16:creationId xmlns:a16="http://schemas.microsoft.com/office/drawing/2014/main" id="{CC7968F8-79D4-EDE9-C593-B21B465D32C0}"/>
                </a:ext>
              </a:extLst>
            </p:cNvPr>
            <p:cNvSpPr txBox="1"/>
            <p:nvPr/>
          </p:nvSpPr>
          <p:spPr>
            <a:xfrm>
              <a:off x="8096666" y="312954"/>
              <a:ext cx="864456" cy="225610"/>
            </a:xfrm>
            <a:prstGeom prst="rect">
              <a:avLst/>
            </a:prstGeom>
            <a:noFill/>
          </p:spPr>
          <p:txBody>
            <a:bodyPr wrap="square" lIns="69952" tIns="34976" rIns="69952" bIns="34976" rtlCol="0">
              <a:spAutoFit/>
            </a:bodyPr>
            <a:lstStyle/>
            <a:p>
              <a:r>
                <a:rPr lang="en-GB" sz="918" b="1" dirty="0"/>
                <a:t>Caption:</a:t>
              </a:r>
              <a:endParaRPr lang="en-AU" sz="918" dirty="0"/>
            </a:p>
          </p:txBody>
        </p:sp>
      </p:grpSp>
      <p:sp>
        <p:nvSpPr>
          <p:cNvPr id="51" name="Textfeld 50">
            <a:extLst>
              <a:ext uri="{FF2B5EF4-FFF2-40B4-BE49-F238E27FC236}">
                <a16:creationId xmlns:a16="http://schemas.microsoft.com/office/drawing/2014/main" id="{311C69DF-FFBC-D6E5-77AD-957CC9EF735C}"/>
              </a:ext>
            </a:extLst>
          </p:cNvPr>
          <p:cNvSpPr txBox="1"/>
          <p:nvPr/>
        </p:nvSpPr>
        <p:spPr>
          <a:xfrm>
            <a:off x="341905" y="1722710"/>
            <a:ext cx="2193993" cy="3309801"/>
          </a:xfrm>
          <a:prstGeom prst="rect">
            <a:avLst/>
          </a:prstGeom>
          <a:noFill/>
          <a:ln>
            <a:noFill/>
          </a:ln>
        </p:spPr>
        <p:txBody>
          <a:bodyPr wrap="square">
            <a:normAutofit/>
          </a:bodyPr>
          <a:lstStyle/>
          <a:p>
            <a:pPr marL="70437" marR="0" lvl="0" indent="-7043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key_partnerships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}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1301F87D-579C-1E3A-9450-EA6DF2FB11A5}"/>
              </a:ext>
            </a:extLst>
          </p:cNvPr>
          <p:cNvSpPr txBox="1"/>
          <p:nvPr/>
        </p:nvSpPr>
        <p:spPr>
          <a:xfrm>
            <a:off x="2668339" y="1722710"/>
            <a:ext cx="2193993" cy="1452235"/>
          </a:xfrm>
          <a:prstGeom prst="rect">
            <a:avLst/>
          </a:prstGeom>
          <a:noFill/>
          <a:ln>
            <a:noFill/>
          </a:ln>
        </p:spPr>
        <p:txBody>
          <a:bodyPr wrap="square">
            <a:normAutofit/>
          </a:bodyPr>
          <a:lstStyle/>
          <a:p>
            <a:pPr marL="70437" marR="0" lvl="0" indent="-7043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key_activities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}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5CFC164-17CA-76F2-644D-9B1AFCD60D67}"/>
              </a:ext>
            </a:extLst>
          </p:cNvPr>
          <p:cNvSpPr txBox="1"/>
          <p:nvPr/>
        </p:nvSpPr>
        <p:spPr>
          <a:xfrm>
            <a:off x="4994773" y="1722710"/>
            <a:ext cx="2193993" cy="3309801"/>
          </a:xfrm>
          <a:prstGeom prst="rect">
            <a:avLst/>
          </a:prstGeom>
          <a:noFill/>
          <a:ln>
            <a:noFill/>
          </a:ln>
        </p:spPr>
        <p:txBody>
          <a:bodyPr wrap="square">
            <a:normAutofit/>
          </a:bodyPr>
          <a:lstStyle/>
          <a:p>
            <a:pPr marL="70437" marR="0" lvl="0" indent="-7043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value_propositions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}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75552741-38AF-6C4E-DBD4-ED2359CAAC9C}"/>
              </a:ext>
            </a:extLst>
          </p:cNvPr>
          <p:cNvSpPr txBox="1"/>
          <p:nvPr/>
        </p:nvSpPr>
        <p:spPr>
          <a:xfrm>
            <a:off x="7321207" y="1722710"/>
            <a:ext cx="2193993" cy="1452235"/>
          </a:xfrm>
          <a:prstGeom prst="rect">
            <a:avLst/>
          </a:prstGeom>
          <a:noFill/>
          <a:ln>
            <a:noFill/>
          </a:ln>
        </p:spPr>
        <p:txBody>
          <a:bodyPr wrap="square">
            <a:normAutofit/>
          </a:bodyPr>
          <a:lstStyle/>
          <a:p>
            <a:pPr marL="70437" marR="0" lvl="0" indent="-7043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customer_relationships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}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6CF66B58-4121-F038-17F5-394CA463986B}"/>
              </a:ext>
            </a:extLst>
          </p:cNvPr>
          <p:cNvSpPr txBox="1"/>
          <p:nvPr/>
        </p:nvSpPr>
        <p:spPr>
          <a:xfrm>
            <a:off x="9647639" y="1722710"/>
            <a:ext cx="2193993" cy="3309801"/>
          </a:xfrm>
          <a:prstGeom prst="rect">
            <a:avLst/>
          </a:prstGeom>
          <a:noFill/>
          <a:ln>
            <a:noFill/>
          </a:ln>
        </p:spPr>
        <p:txBody>
          <a:bodyPr wrap="square">
            <a:normAutofit/>
          </a:bodyPr>
          <a:lstStyle/>
          <a:p>
            <a:pPr marL="70437" marR="0" lvl="0" indent="-7043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customer_segments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}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0754FA0E-C463-E1E5-3621-616F76AE5882}"/>
              </a:ext>
            </a:extLst>
          </p:cNvPr>
          <p:cNvSpPr txBox="1"/>
          <p:nvPr/>
        </p:nvSpPr>
        <p:spPr>
          <a:xfrm>
            <a:off x="2640345" y="3576043"/>
            <a:ext cx="2193993" cy="1456468"/>
          </a:xfrm>
          <a:prstGeom prst="rect">
            <a:avLst/>
          </a:prstGeom>
          <a:noFill/>
          <a:ln>
            <a:noFill/>
          </a:ln>
        </p:spPr>
        <p:txBody>
          <a:bodyPr wrap="square">
            <a:normAutofit/>
          </a:bodyPr>
          <a:lstStyle/>
          <a:p>
            <a:pPr marL="70437" marR="0" lvl="0" indent="-7043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key_resources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}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557698DE-DE22-5B5E-A8E3-62AF5A2FE563}"/>
              </a:ext>
            </a:extLst>
          </p:cNvPr>
          <p:cNvSpPr txBox="1"/>
          <p:nvPr/>
        </p:nvSpPr>
        <p:spPr>
          <a:xfrm>
            <a:off x="7293213" y="3576043"/>
            <a:ext cx="2193993" cy="1456468"/>
          </a:xfrm>
          <a:prstGeom prst="rect">
            <a:avLst/>
          </a:prstGeom>
          <a:noFill/>
          <a:ln>
            <a:noFill/>
          </a:ln>
        </p:spPr>
        <p:txBody>
          <a:bodyPr wrap="square">
            <a:normAutofit/>
          </a:bodyPr>
          <a:lstStyle/>
          <a:p>
            <a:pPr marL="70437" marR="0" lvl="0" indent="-7043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{channels}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A321E300-8396-5619-D6C3-5F1D62B82CE4}"/>
              </a:ext>
            </a:extLst>
          </p:cNvPr>
          <p:cNvSpPr txBox="1"/>
          <p:nvPr/>
        </p:nvSpPr>
        <p:spPr>
          <a:xfrm>
            <a:off x="315150" y="5435680"/>
            <a:ext cx="5420951" cy="908483"/>
          </a:xfrm>
          <a:prstGeom prst="rect">
            <a:avLst/>
          </a:prstGeom>
          <a:noFill/>
          <a:ln>
            <a:noFill/>
          </a:ln>
        </p:spPr>
        <p:txBody>
          <a:bodyPr wrap="square" numCol="2" spcCol="72000">
            <a:normAutofit/>
          </a:bodyPr>
          <a:lstStyle/>
          <a:p>
            <a:pPr marL="70437" marR="0" lvl="0" indent="-7043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cost_structure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}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AB625C11-259E-A8DA-BF71-909DF8B48E82}"/>
              </a:ext>
            </a:extLst>
          </p:cNvPr>
          <p:cNvSpPr txBox="1"/>
          <p:nvPr/>
        </p:nvSpPr>
        <p:spPr>
          <a:xfrm>
            <a:off x="6123718" y="5435680"/>
            <a:ext cx="5476099" cy="908483"/>
          </a:xfrm>
          <a:prstGeom prst="rect">
            <a:avLst/>
          </a:prstGeom>
          <a:noFill/>
          <a:ln>
            <a:noFill/>
          </a:ln>
        </p:spPr>
        <p:txBody>
          <a:bodyPr wrap="square" numCol="2" spcCol="72000">
            <a:normAutofit/>
          </a:bodyPr>
          <a:lstStyle/>
          <a:p>
            <a:pPr marL="70437" marR="0" lvl="0" indent="-7043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revenue_streams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7281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3400B08B-E9BA-8A12-0927-1FF9734881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092773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">
            <a:extLst>
              <a:ext uri="{FF2B5EF4-FFF2-40B4-BE49-F238E27FC236}">
                <a16:creationId xmlns:a16="http://schemas.microsoft.com/office/drawing/2014/main" id="{EA4047F4-311B-0DA9-EF13-24D4333D3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949" y="1052513"/>
            <a:ext cx="4526061" cy="2167180"/>
          </a:xfrm>
          <a:prstGeom prst="rect">
            <a:avLst/>
          </a:prstGeom>
          <a:solidFill>
            <a:srgbClr val="C3CFE1"/>
          </a:soli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72000" tIns="36000" rIns="72000" bIns="36000" anchor="t"/>
          <a:lstStyle/>
          <a:p>
            <a:pPr algn="ctr"/>
            <a:r>
              <a:rPr lang="en-US" sz="1400" b="1" kern="0" dirty="0"/>
              <a:t>Market Development Strategy</a:t>
            </a:r>
          </a:p>
          <a:p>
            <a:pPr algn="ctr"/>
            <a:endParaRPr lang="en-US" sz="1400" b="1" kern="0" dirty="0"/>
          </a:p>
          <a:p>
            <a:endParaRPr lang="en-US" sz="2000" kern="0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6E4BBBC-A0CF-54E9-C353-6778BE2C6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4170" y="1052513"/>
            <a:ext cx="4526061" cy="2167180"/>
          </a:xfrm>
          <a:prstGeom prst="rect">
            <a:avLst/>
          </a:prstGeom>
          <a:solidFill>
            <a:srgbClr val="C3CFE1"/>
          </a:soli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72000" tIns="36000" rIns="72000" bIns="36000" anchor="t"/>
          <a:lstStyle/>
          <a:p>
            <a:pPr algn="ctr"/>
            <a:r>
              <a:rPr lang="en-US" sz="1400" b="1" kern="0" dirty="0"/>
              <a:t>Diversification Strategy</a:t>
            </a:r>
          </a:p>
          <a:p>
            <a:pPr algn="ctr"/>
            <a:endParaRPr lang="en-US" sz="1400" b="1" kern="0" dirty="0"/>
          </a:p>
          <a:p>
            <a:pPr algn="ctr"/>
            <a:endParaRPr lang="en-US" sz="2400" b="1" kern="0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0328923-BC01-44A9-3115-C97CC80AE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4170" y="3461288"/>
            <a:ext cx="4526061" cy="2167180"/>
          </a:xfrm>
          <a:prstGeom prst="rect">
            <a:avLst/>
          </a:prstGeom>
          <a:solidFill>
            <a:srgbClr val="C3CFE1"/>
          </a:soli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72000" tIns="36000" rIns="72000" bIns="36000" anchor="t"/>
          <a:lstStyle/>
          <a:p>
            <a:pPr algn="ctr"/>
            <a:r>
              <a:rPr lang="en-US" sz="1400" b="1" kern="0" dirty="0"/>
              <a:t>Product Development Strategy</a:t>
            </a:r>
          </a:p>
          <a:p>
            <a:pPr algn="ctr"/>
            <a:endParaRPr lang="en-US" sz="1400" b="1" kern="0" dirty="0"/>
          </a:p>
          <a:p>
            <a:pPr algn="ctr"/>
            <a:endParaRPr lang="en-US" sz="2400" b="1" kern="0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6E1E66E-A500-5386-2B45-BC9027B77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949" y="3461288"/>
            <a:ext cx="4526061" cy="2167180"/>
          </a:xfrm>
          <a:prstGeom prst="rect">
            <a:avLst/>
          </a:prstGeom>
          <a:solidFill>
            <a:srgbClr val="C3CFE1"/>
          </a:soli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72000" tIns="36000" rIns="72000" bIns="36000" anchor="t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Market Penetration Strategy</a:t>
            </a:r>
          </a:p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kern="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104DA8D-3320-64C5-EA55-46444DBE3108}"/>
              </a:ext>
            </a:extLst>
          </p:cNvPr>
          <p:cNvSpPr txBox="1"/>
          <p:nvPr/>
        </p:nvSpPr>
        <p:spPr>
          <a:xfrm>
            <a:off x="1389949" y="1297708"/>
            <a:ext cx="4320000" cy="1900432"/>
          </a:xfrm>
          <a:prstGeom prst="rect">
            <a:avLst/>
          </a:prstGeom>
          <a:noFill/>
          <a:ln>
            <a:noFill/>
          </a:ln>
        </p:spPr>
        <p:txBody>
          <a:bodyPr wrap="square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market_development_strategy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CC7CE87-CFE3-4754-8F96-2F8546DE80E8}"/>
              </a:ext>
            </a:extLst>
          </p:cNvPr>
          <p:cNvSpPr txBox="1"/>
          <p:nvPr/>
        </p:nvSpPr>
        <p:spPr>
          <a:xfrm>
            <a:off x="1389950" y="3732358"/>
            <a:ext cx="4320000" cy="1827934"/>
          </a:xfrm>
          <a:prstGeom prst="rect">
            <a:avLst/>
          </a:prstGeom>
          <a:noFill/>
          <a:ln>
            <a:noFill/>
          </a:ln>
        </p:spPr>
        <p:txBody>
          <a:bodyPr wrap="square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market_penetration_strategy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}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BB788DC-CFFF-12AC-E490-993F43997C28}"/>
              </a:ext>
            </a:extLst>
          </p:cNvPr>
          <p:cNvSpPr txBox="1"/>
          <p:nvPr/>
        </p:nvSpPr>
        <p:spPr>
          <a:xfrm>
            <a:off x="6264170" y="3745335"/>
            <a:ext cx="4320000" cy="1805476"/>
          </a:xfrm>
          <a:prstGeom prst="rect">
            <a:avLst/>
          </a:prstGeom>
          <a:noFill/>
          <a:ln>
            <a:noFill/>
          </a:ln>
        </p:spPr>
        <p:txBody>
          <a:bodyPr vert="horz" wrap="square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kern="0" dirty="0"/>
              <a:t>{</a:t>
            </a:r>
            <a:r>
              <a:rPr lang="en-GB" sz="1400" kern="0" dirty="0" err="1"/>
              <a:t>product_development_strategy</a:t>
            </a:r>
            <a:r>
              <a:rPr lang="en-GB" sz="1400" kern="0" dirty="0"/>
              <a:t>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AA9D71F-8C6B-C168-9650-4A4A6B8B1BE6}"/>
              </a:ext>
            </a:extLst>
          </p:cNvPr>
          <p:cNvSpPr txBox="1"/>
          <p:nvPr/>
        </p:nvSpPr>
        <p:spPr>
          <a:xfrm>
            <a:off x="6264170" y="1307189"/>
            <a:ext cx="4320000" cy="1928908"/>
          </a:xfrm>
          <a:prstGeom prst="rect">
            <a:avLst/>
          </a:prstGeom>
          <a:noFill/>
          <a:ln>
            <a:noFill/>
          </a:ln>
        </p:spPr>
        <p:txBody>
          <a:bodyPr vert="horz" wrap="square"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diversification_strategy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}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E3B346-2863-8B6E-7A8D-D374AF780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{</a:t>
            </a:r>
            <a:r>
              <a:rPr lang="en-US" dirty="0" err="1"/>
              <a:t>ansoff_title</a:t>
            </a:r>
            <a:r>
              <a:rPr lang="en-US" dirty="0"/>
              <a:t>}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A6663D97-2153-E113-EC11-17A970DFA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3440" y="5644872"/>
            <a:ext cx="1399083" cy="4557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2000" tIns="36000" rIns="72000" bIns="36000" anchor="ctr"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Current</a:t>
            </a:r>
            <a:endParaRPr kumimoji="0" lang="en-US" sz="1103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BC6EB319-E00D-ADFC-1202-AA5988BE6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7661" y="5644872"/>
            <a:ext cx="1399083" cy="4557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2000" tIns="36000" rIns="72000" bIns="36000" anchor="ctr"/>
          <a:lstStyle/>
          <a:p>
            <a:pPr marR="0" lvl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New</a:t>
            </a:r>
            <a:endParaRPr kumimoji="0" lang="en-US" sz="1103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E00A5E9F-FD41-A465-BD1C-5D0842676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910" y="1938305"/>
            <a:ext cx="1395859" cy="4557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2000" tIns="36000" rIns="72000" bIns="36000" anchor="ctr"/>
          <a:lstStyle/>
          <a:p>
            <a:pPr marR="0" lvl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New</a:t>
            </a:r>
            <a:endParaRPr kumimoji="0" lang="en-US" sz="1103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2C1C302E-4B01-E460-AD43-A2B0200F0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910" y="4303283"/>
            <a:ext cx="1395859" cy="4557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2000" tIns="36000" rIns="72000" bIns="36000" anchor="ctr"/>
          <a:lstStyle/>
          <a:p>
            <a:pPr marR="0" lvl="0" algn="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Current</a:t>
            </a:r>
            <a:endParaRPr kumimoji="0" lang="en-US" sz="1103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1FB306B0-CF0C-EB9D-2B2E-A7CFFD0EB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9" y="3115670"/>
            <a:ext cx="1395857" cy="4557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2000" tIns="36000" rIns="72000" bIns="3600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Market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8905C92B-6BDA-6AE7-1946-A5A24DB0D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9702" y="5996717"/>
            <a:ext cx="3020773" cy="4557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2000" tIns="36000" rIns="72000" bIns="3600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r>
              <a:rPr lang="en-US" sz="1260" dirty="0"/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2504146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F169B738-B623-11D4-31E6-8F28F0396BB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71" imgH="473" progId="TCLayout.ActiveDocument.1">
                  <p:embed/>
                </p:oleObj>
              </mc:Choice>
              <mc:Fallback>
                <p:oleObj name="think-cell Folie" r:id="rId3" imgW="471" imgH="473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169B738-B623-11D4-31E6-8F28F0396B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92EFFDF-CA9C-1B50-8BB3-D8888EC6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{Title}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D795344-CDC7-1290-C769-246DF541B050}"/>
              </a:ext>
            </a:extLst>
          </p:cNvPr>
          <p:cNvSpPr txBox="1">
            <a:spLocks/>
          </p:cNvSpPr>
          <p:nvPr/>
        </p:nvSpPr>
        <p:spPr>
          <a:xfrm>
            <a:off x="6264519" y="1369699"/>
            <a:ext cx="4976448" cy="49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733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aheim"/>
                <a:sym typeface="Anaheim"/>
              </a:rPr>
              <a:t>{2}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674651C-BC46-D9ED-46E7-B3C10B70D15D}"/>
              </a:ext>
            </a:extLst>
          </p:cNvPr>
          <p:cNvSpPr txBox="1"/>
          <p:nvPr/>
        </p:nvSpPr>
        <p:spPr>
          <a:xfrm>
            <a:off x="536028" y="1219200"/>
            <a:ext cx="4976448" cy="49955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l"/>
            <a:r>
              <a:rPr lang="en-US" altLang="zh-CN" sz="1200" dirty="0"/>
              <a:t>{1}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2985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A2EE4-24F6-EFF7-E36B-60EEB192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{Title}</a:t>
            </a:r>
            <a:endParaRPr lang="zh-CN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0A555E0-9DA9-C030-4BA3-53E56850D306}"/>
              </a:ext>
            </a:extLst>
          </p:cNvPr>
          <p:cNvSpPr/>
          <p:nvPr/>
        </p:nvSpPr>
        <p:spPr>
          <a:xfrm>
            <a:off x="566191" y="1257952"/>
            <a:ext cx="3049368" cy="4543758"/>
          </a:xfrm>
          <a:prstGeom prst="rect">
            <a:avLst/>
          </a:prstGeom>
          <a:solidFill>
            <a:srgbClr val="DDE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t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sz="780" b="1" dirty="0">
              <a:solidFill>
                <a:schemeClr val="tx1"/>
              </a:solidFill>
              <a:latin typeface="Arial" panose="020B0604020202020204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DAFBE37-D1D0-1BD9-2012-FABC4D77A4F5}"/>
              </a:ext>
            </a:extLst>
          </p:cNvPr>
          <p:cNvSpPr/>
          <p:nvPr/>
        </p:nvSpPr>
        <p:spPr>
          <a:xfrm>
            <a:off x="4571315" y="1256307"/>
            <a:ext cx="3049368" cy="4543758"/>
          </a:xfrm>
          <a:prstGeom prst="rect">
            <a:avLst/>
          </a:prstGeom>
          <a:solidFill>
            <a:srgbClr val="DDE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t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sz="780" b="1" dirty="0">
              <a:solidFill>
                <a:schemeClr val="tx1"/>
              </a:solidFill>
              <a:latin typeface="Arial" panose="020B0604020202020204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93D5DE65-93A6-1164-81B2-EB59D50CB37F}"/>
              </a:ext>
            </a:extLst>
          </p:cNvPr>
          <p:cNvSpPr/>
          <p:nvPr/>
        </p:nvSpPr>
        <p:spPr>
          <a:xfrm>
            <a:off x="8576441" y="1257952"/>
            <a:ext cx="3049368" cy="4543758"/>
          </a:xfrm>
          <a:prstGeom prst="rect">
            <a:avLst/>
          </a:prstGeom>
          <a:solidFill>
            <a:srgbClr val="DDE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9952" tIns="34976" rIns="69952" bIns="34976" rtlCol="0" anchor="t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sz="780" b="1" dirty="0">
              <a:solidFill>
                <a:schemeClr val="tx1"/>
              </a:solidFill>
              <a:latin typeface="Arial" panose="020B0604020202020204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4ABA03D-D86C-3BC5-156C-5AEB92F0CA72}"/>
              </a:ext>
            </a:extLst>
          </p:cNvPr>
          <p:cNvSpPr txBox="1"/>
          <p:nvPr/>
        </p:nvSpPr>
        <p:spPr>
          <a:xfrm>
            <a:off x="672662" y="1387366"/>
            <a:ext cx="2774731" cy="42126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l"/>
            <a:r>
              <a:rPr lang="en-US" altLang="zh-CN" sz="1200" dirty="0"/>
              <a:t>{1}</a:t>
            </a:r>
            <a:endParaRPr lang="zh-CN" alt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6617403-9C97-CA07-F8F8-88218002A044}"/>
              </a:ext>
            </a:extLst>
          </p:cNvPr>
          <p:cNvSpPr txBox="1"/>
          <p:nvPr/>
        </p:nvSpPr>
        <p:spPr>
          <a:xfrm>
            <a:off x="4708634" y="1421845"/>
            <a:ext cx="2774731" cy="42126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l"/>
            <a:r>
              <a:rPr lang="en-US" altLang="zh-CN" sz="1200" dirty="0"/>
              <a:t>{2}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524DF8-95E2-CA08-F8E4-D8C7DCDEB570}"/>
              </a:ext>
            </a:extLst>
          </p:cNvPr>
          <p:cNvSpPr txBox="1"/>
          <p:nvPr/>
        </p:nvSpPr>
        <p:spPr>
          <a:xfrm>
            <a:off x="8744607" y="1400825"/>
            <a:ext cx="2774731" cy="42126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l"/>
            <a:r>
              <a:rPr lang="en-US" altLang="zh-CN" sz="1200" dirty="0"/>
              <a:t>{3}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7971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A2EE4-24F6-EFF7-E36B-60EEB192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{Title}</a:t>
            </a:r>
            <a:endParaRPr lang="zh-CN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AEB5824-9EE2-3EDB-43D2-7427E8B20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763" y="1304761"/>
            <a:ext cx="4526061" cy="2124240"/>
          </a:xfrm>
          <a:prstGeom prst="rect">
            <a:avLst/>
          </a:prstGeom>
          <a:solidFill>
            <a:srgbClr val="C3CFE1"/>
          </a:soli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72000" tIns="36000" rIns="72000" bIns="36000" anchor="t"/>
          <a:lstStyle/>
          <a:p>
            <a:pPr algn="ctr"/>
            <a:endParaRPr lang="en-US" sz="1400" b="1" kern="0" dirty="0"/>
          </a:p>
          <a:p>
            <a:endParaRPr lang="en-US" sz="2000" kern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6D8C51-C740-8724-9327-17A31AAE5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1304760"/>
            <a:ext cx="4526061" cy="2124240"/>
          </a:xfrm>
          <a:prstGeom prst="rect">
            <a:avLst/>
          </a:prstGeom>
          <a:solidFill>
            <a:srgbClr val="C3CFE1"/>
          </a:soli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72000" tIns="36000" rIns="72000" bIns="36000" anchor="t"/>
          <a:lstStyle/>
          <a:p>
            <a:pPr algn="ctr"/>
            <a:endParaRPr lang="en-US" sz="1400" b="1" kern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983CD3F-BCDF-D5CE-0785-CA9E72A69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762" y="3819362"/>
            <a:ext cx="4526061" cy="2124240"/>
          </a:xfrm>
          <a:prstGeom prst="rect">
            <a:avLst/>
          </a:prstGeom>
          <a:solidFill>
            <a:srgbClr val="C3CFE1"/>
          </a:soli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72000" tIns="36000" rIns="72000" bIns="36000" anchor="t"/>
          <a:lstStyle/>
          <a:p>
            <a:pPr algn="ctr"/>
            <a:endParaRPr lang="en-US" sz="1400" b="1" kern="0" dirty="0"/>
          </a:p>
          <a:p>
            <a:endParaRPr lang="en-US" sz="2000" kern="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C202021-B0C2-6759-B6E0-694191C03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8" y="3819362"/>
            <a:ext cx="4526061" cy="2124240"/>
          </a:xfrm>
          <a:prstGeom prst="rect">
            <a:avLst/>
          </a:prstGeom>
          <a:solidFill>
            <a:srgbClr val="C3CFE1"/>
          </a:soli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lIns="72000" tIns="36000" rIns="72000" bIns="36000" anchor="t"/>
          <a:lstStyle/>
          <a:p>
            <a:pPr algn="ctr"/>
            <a:endParaRPr lang="en-US" sz="1400" b="1" kern="0" dirty="0"/>
          </a:p>
          <a:p>
            <a:endParaRPr lang="en-US" sz="2000" kern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1E7341-F1CA-CBBA-630C-D6C10327F53B}"/>
              </a:ext>
            </a:extLst>
          </p:cNvPr>
          <p:cNvSpPr txBox="1"/>
          <p:nvPr/>
        </p:nvSpPr>
        <p:spPr>
          <a:xfrm>
            <a:off x="1288150" y="1450428"/>
            <a:ext cx="4351283" cy="18918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l"/>
            <a:r>
              <a:rPr lang="en-US" altLang="zh-CN" sz="1200" dirty="0"/>
              <a:t>{1}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582D3A-113E-B860-8461-334CBB55B2FB}"/>
              </a:ext>
            </a:extLst>
          </p:cNvPr>
          <p:cNvSpPr txBox="1"/>
          <p:nvPr/>
        </p:nvSpPr>
        <p:spPr>
          <a:xfrm>
            <a:off x="6197209" y="1420949"/>
            <a:ext cx="4351283" cy="18918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l"/>
            <a:r>
              <a:rPr lang="en-US" altLang="zh-CN" sz="1200" dirty="0"/>
              <a:t>{2}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833C8F-6906-8A31-0382-150439885EC3}"/>
              </a:ext>
            </a:extLst>
          </p:cNvPr>
          <p:cNvSpPr txBox="1"/>
          <p:nvPr/>
        </p:nvSpPr>
        <p:spPr>
          <a:xfrm>
            <a:off x="1288149" y="3888827"/>
            <a:ext cx="4351283" cy="18918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l"/>
            <a:r>
              <a:rPr lang="en-US" altLang="zh-CN" sz="1200" dirty="0"/>
              <a:t>{3}</a:t>
            </a:r>
            <a:endParaRPr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868A25-BDC9-0140-FBAA-3E7094CCD553}"/>
              </a:ext>
            </a:extLst>
          </p:cNvPr>
          <p:cNvSpPr txBox="1"/>
          <p:nvPr/>
        </p:nvSpPr>
        <p:spPr>
          <a:xfrm>
            <a:off x="6197209" y="3970283"/>
            <a:ext cx="4351283" cy="18918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l"/>
            <a:r>
              <a:rPr lang="en-US" altLang="zh-CN" sz="1200" dirty="0"/>
              <a:t>{4}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40655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3kf1Mi.bCwwVgqXSHBu9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_Office">
  <a:themeElements>
    <a:clrScheme name="Benutzerdefiniert 1">
      <a:dk1>
        <a:sysClr val="windowText" lastClr="000000"/>
      </a:dk1>
      <a:lt1>
        <a:sysClr val="window" lastClr="FFFFFF"/>
      </a:lt1>
      <a:dk2>
        <a:srgbClr val="003366"/>
      </a:dk2>
      <a:lt2>
        <a:srgbClr val="DFE5EF"/>
      </a:lt2>
      <a:accent1>
        <a:srgbClr val="003366"/>
      </a:accent1>
      <a:accent2>
        <a:srgbClr val="1A2536"/>
      </a:accent2>
      <a:accent3>
        <a:srgbClr val="4C6C9C"/>
      </a:accent3>
      <a:accent4>
        <a:srgbClr val="6F8DB9"/>
      </a:accent4>
      <a:accent5>
        <a:srgbClr val="9DB1CF"/>
      </a:accent5>
      <a:accent6>
        <a:srgbClr val="E95E27"/>
      </a:accent6>
      <a:hlink>
        <a:srgbClr val="E95E27"/>
      </a:hlink>
      <a:folHlink>
        <a:srgbClr val="E95E2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2700" cap="flat" cmpd="sng" algn="ctr">
          <a:noFill/>
          <a:prstDash val="solid"/>
          <a:miter lim="800000"/>
        </a:ln>
        <a:effectLst/>
      </a:spPr>
      <a:bodyPr rot="0" spcFirstLastPara="0" vertOverflow="overflow" horzOverflow="overflow" vert="horz" wrap="none" lIns="0" tIns="100905" rIns="0" bIns="100905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spcBef>
            <a:spcPct val="0"/>
          </a:spcBef>
          <a:spcAft>
            <a:spcPct val="0"/>
          </a:spcAft>
          <a:defRPr sz="127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12700" cap="flat" cmpd="sng" algn="ctr">
          <a:solidFill>
            <a:schemeClr val="accent1"/>
          </a:solidFill>
          <a:prstDash val="solid"/>
          <a:miter lim="800000"/>
          <a:headEnd type="none"/>
          <a:tailEnd type="none"/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rtlCol="0">
        <a:spAutoFit/>
      </a:bodyPr>
      <a:lstStyle>
        <a:defPPr algn="l"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382</Words>
  <Application>Microsoft Office PowerPoint</Application>
  <PresentationFormat>宽屏</PresentationFormat>
  <Paragraphs>122</Paragraphs>
  <Slides>15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Anaheim</vt:lpstr>
      <vt:lpstr>Arial</vt:lpstr>
      <vt:lpstr>Calibri</vt:lpstr>
      <vt:lpstr>Courier New</vt:lpstr>
      <vt:lpstr>Symbol</vt:lpstr>
      <vt:lpstr>2_Office</vt:lpstr>
      <vt:lpstr>think-cell Folie</vt:lpstr>
      <vt:lpstr>{company} </vt:lpstr>
      <vt:lpstr>Overview</vt:lpstr>
      <vt:lpstr>{SWOTtitle}</vt:lpstr>
      <vt:lpstr>{porters_title}</vt:lpstr>
      <vt:lpstr>{bmc_title}</vt:lpstr>
      <vt:lpstr>{ansoff_title}</vt:lpstr>
      <vt:lpstr>{Title}</vt:lpstr>
      <vt:lpstr>{Title}</vt:lpstr>
      <vt:lpstr>{Title}</vt:lpstr>
      <vt:lpstr>{Title}</vt:lpstr>
      <vt:lpstr>{Title}</vt:lpstr>
      <vt:lpstr>{Title}</vt:lpstr>
      <vt:lpstr>{Title}</vt:lpstr>
      <vt:lpstr>{Title}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Oleksandr Arsentiev</dc:creator>
  <cp:lastModifiedBy>蒋 昊霖</cp:lastModifiedBy>
  <cp:revision>109</cp:revision>
  <dcterms:created xsi:type="dcterms:W3CDTF">2023-01-06T22:44:10Z</dcterms:created>
  <dcterms:modified xsi:type="dcterms:W3CDTF">2024-04-11T16:55:03Z</dcterms:modified>
</cp:coreProperties>
</file>